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36" r:id="rId3"/>
    <p:sldMasterId id="2147483749" r:id="rId4"/>
    <p:sldMasterId id="2147483762" r:id="rId5"/>
  </p:sldMasterIdLst>
  <p:notesMasterIdLst>
    <p:notesMasterId r:id="rId7"/>
  </p:notesMasterIdLst>
  <p:sldIdLst>
    <p:sldId id="256" r:id="rId6"/>
  </p:sldIdLst>
  <p:sldSz cx="32918400" cy="38404800"/>
  <p:notesSz cx="6858000" cy="12039600"/>
  <p:defaultTextStyle>
    <a:defPPr>
      <a:defRPr lang="en-US"/>
    </a:defPPr>
    <a:lvl1pPr algn="l" defTabSz="4648200" rtl="0" fontAlgn="base">
      <a:spcBef>
        <a:spcPct val="0"/>
      </a:spcBef>
      <a:spcAft>
        <a:spcPct val="0"/>
      </a:spcAft>
      <a:defRPr sz="9200" kern="1200">
        <a:solidFill>
          <a:schemeClr val="tx1"/>
        </a:solidFill>
        <a:latin typeface="Arial" charset="0"/>
        <a:ea typeface="+mn-ea"/>
        <a:cs typeface="+mn-cs"/>
      </a:defRPr>
    </a:lvl1pPr>
    <a:lvl2pPr marL="2324100" indent="-1866900" algn="l" defTabSz="4648200" rtl="0" fontAlgn="base">
      <a:spcBef>
        <a:spcPct val="0"/>
      </a:spcBef>
      <a:spcAft>
        <a:spcPct val="0"/>
      </a:spcAft>
      <a:defRPr sz="9200" kern="1200">
        <a:solidFill>
          <a:schemeClr val="tx1"/>
        </a:solidFill>
        <a:latin typeface="Arial" charset="0"/>
        <a:ea typeface="+mn-ea"/>
        <a:cs typeface="+mn-cs"/>
      </a:defRPr>
    </a:lvl2pPr>
    <a:lvl3pPr marL="4648200" indent="-3733800" algn="l" defTabSz="4648200" rtl="0" fontAlgn="base">
      <a:spcBef>
        <a:spcPct val="0"/>
      </a:spcBef>
      <a:spcAft>
        <a:spcPct val="0"/>
      </a:spcAft>
      <a:defRPr sz="9200" kern="1200">
        <a:solidFill>
          <a:schemeClr val="tx1"/>
        </a:solidFill>
        <a:latin typeface="Arial" charset="0"/>
        <a:ea typeface="+mn-ea"/>
        <a:cs typeface="+mn-cs"/>
      </a:defRPr>
    </a:lvl3pPr>
    <a:lvl4pPr marL="6973888" indent="-5602288" algn="l" defTabSz="4648200" rtl="0" fontAlgn="base">
      <a:spcBef>
        <a:spcPct val="0"/>
      </a:spcBef>
      <a:spcAft>
        <a:spcPct val="0"/>
      </a:spcAft>
      <a:defRPr sz="9200" kern="1200">
        <a:solidFill>
          <a:schemeClr val="tx1"/>
        </a:solidFill>
        <a:latin typeface="Arial" charset="0"/>
        <a:ea typeface="+mn-ea"/>
        <a:cs typeface="+mn-cs"/>
      </a:defRPr>
    </a:lvl4pPr>
    <a:lvl5pPr marL="9297988" indent="-7469188" algn="l" defTabSz="4648200" rtl="0" fontAlgn="base">
      <a:spcBef>
        <a:spcPct val="0"/>
      </a:spcBef>
      <a:spcAft>
        <a:spcPct val="0"/>
      </a:spcAft>
      <a:defRPr sz="9200" kern="1200">
        <a:solidFill>
          <a:schemeClr val="tx1"/>
        </a:solidFill>
        <a:latin typeface="Arial" charset="0"/>
        <a:ea typeface="+mn-ea"/>
        <a:cs typeface="+mn-cs"/>
      </a:defRPr>
    </a:lvl5pPr>
    <a:lvl6pPr marL="2286000" algn="l" defTabSz="914400" rtl="0" eaLnBrk="1" latinLnBrk="0" hangingPunct="1">
      <a:defRPr sz="9200" kern="1200">
        <a:solidFill>
          <a:schemeClr val="tx1"/>
        </a:solidFill>
        <a:latin typeface="Arial" charset="0"/>
        <a:ea typeface="+mn-ea"/>
        <a:cs typeface="+mn-cs"/>
      </a:defRPr>
    </a:lvl6pPr>
    <a:lvl7pPr marL="2743200" algn="l" defTabSz="914400" rtl="0" eaLnBrk="1" latinLnBrk="0" hangingPunct="1">
      <a:defRPr sz="9200" kern="1200">
        <a:solidFill>
          <a:schemeClr val="tx1"/>
        </a:solidFill>
        <a:latin typeface="Arial" charset="0"/>
        <a:ea typeface="+mn-ea"/>
        <a:cs typeface="+mn-cs"/>
      </a:defRPr>
    </a:lvl7pPr>
    <a:lvl8pPr marL="3200400" algn="l" defTabSz="914400" rtl="0" eaLnBrk="1" latinLnBrk="0" hangingPunct="1">
      <a:defRPr sz="9200" kern="1200">
        <a:solidFill>
          <a:schemeClr val="tx1"/>
        </a:solidFill>
        <a:latin typeface="Arial" charset="0"/>
        <a:ea typeface="+mn-ea"/>
        <a:cs typeface="+mn-cs"/>
      </a:defRPr>
    </a:lvl8pPr>
    <a:lvl9pPr marL="3657600" algn="l" defTabSz="914400" rtl="0" eaLnBrk="1" latinLnBrk="0" hangingPunct="1">
      <a:defRPr sz="9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2096" userDrawn="1">
          <p15:clr>
            <a:srgbClr val="A4A3A4"/>
          </p15:clr>
        </p15:guide>
        <p15:guide id="2" pos="10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olas Koscielniak" initials="NK" lastIdx="1" clrIdx="0"/>
  <p:cmAuthor id="2" name="Robin" initials="R" lastIdx="1" clrIdx="1">
    <p:extLst>
      <p:ext uri="{19B8F6BF-5375-455C-9EA6-DF929625EA0E}">
        <p15:presenceInfo xmlns:p15="http://schemas.microsoft.com/office/powerpoint/2012/main" userId="Rob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0080"/>
    <a:srgbClr val="008000"/>
    <a:srgbClr val="6D8736"/>
    <a:srgbClr val="A8CE51"/>
    <a:srgbClr val="8ACE10"/>
    <a:srgbClr val="008040"/>
    <a:srgbClr val="8000FF"/>
    <a:srgbClr val="FF66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7570"/>
  </p:normalViewPr>
  <p:slideViewPr>
    <p:cSldViewPr>
      <p:cViewPr>
        <p:scale>
          <a:sx n="38" d="100"/>
          <a:sy n="38" d="100"/>
        </p:scale>
        <p:origin x="1848" y="144"/>
      </p:cViewPr>
      <p:guideLst>
        <p:guide orient="horz" pos="12096"/>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016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601663"/>
          </a:xfrm>
          <a:prstGeom prst="rect">
            <a:avLst/>
          </a:prstGeom>
        </p:spPr>
        <p:txBody>
          <a:bodyPr vert="horz" lIns="91440" tIns="45720" rIns="91440" bIns="45720" rtlCol="0"/>
          <a:lstStyle>
            <a:lvl1pPr algn="r">
              <a:defRPr sz="1200"/>
            </a:lvl1pPr>
          </a:lstStyle>
          <a:p>
            <a:fld id="{44C32400-1A66-484D-BD9D-9E1F8367AE74}" type="datetimeFigureOut">
              <a:rPr lang="en-US" smtClean="0"/>
              <a:t>4/1/22</a:t>
            </a:fld>
            <a:endParaRPr lang="en-US" dirty="0"/>
          </a:p>
        </p:txBody>
      </p:sp>
      <p:sp>
        <p:nvSpPr>
          <p:cNvPr id="4" name="Slide Image Placeholder 3"/>
          <p:cNvSpPr>
            <a:spLocks noGrp="1" noRot="1" noChangeAspect="1"/>
          </p:cNvSpPr>
          <p:nvPr>
            <p:ph type="sldImg" idx="2"/>
          </p:nvPr>
        </p:nvSpPr>
        <p:spPr>
          <a:xfrm>
            <a:off x="1495425" y="903288"/>
            <a:ext cx="3867150" cy="4514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5718175"/>
            <a:ext cx="5486400" cy="54181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434763"/>
            <a:ext cx="2971800" cy="6032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11434763"/>
            <a:ext cx="2971800" cy="603250"/>
          </a:xfrm>
          <a:prstGeom prst="rect">
            <a:avLst/>
          </a:prstGeom>
        </p:spPr>
        <p:txBody>
          <a:bodyPr vert="horz" lIns="91440" tIns="45720" rIns="91440" bIns="45720" rtlCol="0" anchor="b"/>
          <a:lstStyle>
            <a:lvl1pPr algn="r">
              <a:defRPr sz="1200"/>
            </a:lvl1pPr>
          </a:lstStyle>
          <a:p>
            <a:fld id="{350BDE06-360B-774A-828B-18C86638EF9A}" type="slidenum">
              <a:rPr lang="en-US" smtClean="0"/>
              <a:t>‹#›</a:t>
            </a:fld>
            <a:endParaRPr lang="en-US" dirty="0"/>
          </a:p>
        </p:txBody>
      </p:sp>
    </p:spTree>
    <p:extLst>
      <p:ext uri="{BB962C8B-B14F-4D97-AF65-F5344CB8AC3E}">
        <p14:creationId xmlns:p14="http://schemas.microsoft.com/office/powerpoint/2010/main" val="10883737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903288"/>
            <a:ext cx="3867150" cy="4514850"/>
          </a:xfrm>
        </p:spPr>
      </p:sp>
      <p:sp>
        <p:nvSpPr>
          <p:cNvPr id="3" name="Notes Placeholder 2"/>
          <p:cNvSpPr>
            <a:spLocks noGrp="1"/>
          </p:cNvSpPr>
          <p:nvPr>
            <p:ph type="body" idx="1"/>
          </p:nvPr>
        </p:nvSpPr>
        <p:spPr/>
        <p:txBody>
          <a:bodyPr/>
          <a:lstStyle/>
          <a:p>
            <a:r>
              <a:rPr lang="en-US" dirty="0"/>
              <a:t>I made the authors match the abstract</a:t>
            </a:r>
          </a:p>
          <a:p>
            <a:r>
              <a:rPr lang="en-US" dirty="0"/>
              <a:t>Make sure you talk about infrastructure in the background section</a:t>
            </a:r>
          </a:p>
          <a:p>
            <a:r>
              <a:rPr lang="en-US" dirty="0"/>
              <a:t>Make sure the objective matches the objective in the abstract</a:t>
            </a:r>
          </a:p>
          <a:p>
            <a:r>
              <a:rPr lang="en-US" dirty="0"/>
              <a:t>You can pare down the analysis sentence by only saying that you did mixed effects multi-level regression</a:t>
            </a:r>
          </a:p>
          <a:p>
            <a:r>
              <a:rPr lang="en-US" dirty="0"/>
              <a:t>Distress wasn’t reported by self-report</a:t>
            </a:r>
          </a:p>
          <a:p>
            <a:r>
              <a:rPr lang="en-US" dirty="0"/>
              <a:t>Use the correct name of the A1c analyzer (i.e. Siemens….)</a:t>
            </a:r>
          </a:p>
          <a:p>
            <a:r>
              <a:rPr lang="en-US" dirty="0"/>
              <a:t>Insulin use and demographics were measured with the Diabetes Care Profile</a:t>
            </a:r>
          </a:p>
          <a:p>
            <a:r>
              <a:rPr lang="en-US" dirty="0"/>
              <a:t>I would represent the results in line graphs, so that the text you have in the results wouldn’t be needed</a:t>
            </a:r>
          </a:p>
          <a:p>
            <a:r>
              <a:rPr lang="en-US" dirty="0"/>
              <a:t>Change T0, etc in Table 1 to Baseline, 3, 6, etc</a:t>
            </a:r>
          </a:p>
        </p:txBody>
      </p:sp>
      <p:sp>
        <p:nvSpPr>
          <p:cNvPr id="4" name="Slide Number Placeholder 3"/>
          <p:cNvSpPr>
            <a:spLocks noGrp="1"/>
          </p:cNvSpPr>
          <p:nvPr>
            <p:ph type="sldNum" sz="quarter" idx="10"/>
          </p:nvPr>
        </p:nvSpPr>
        <p:spPr/>
        <p:txBody>
          <a:bodyPr/>
          <a:lstStyle/>
          <a:p>
            <a:fld id="{350BDE06-360B-774A-828B-18C86638EF9A}" type="slidenum">
              <a:rPr lang="en-US" smtClean="0"/>
              <a:t>1</a:t>
            </a:fld>
            <a:endParaRPr lang="en-US" dirty="0"/>
          </a:p>
        </p:txBody>
      </p:sp>
    </p:spTree>
    <p:extLst>
      <p:ext uri="{BB962C8B-B14F-4D97-AF65-F5344CB8AC3E}">
        <p14:creationId xmlns:p14="http://schemas.microsoft.com/office/powerpoint/2010/main" val="563754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92532" y="12261789"/>
            <a:ext cx="25982023" cy="8460810"/>
          </a:xfrm>
          <a:prstGeom prst="rect">
            <a:avLst/>
          </a:prstGeom>
        </p:spPr>
        <p:txBody>
          <a:bodyPr lIns="464965" tIns="232483" rIns="464965" bIns="232483"/>
          <a:lstStyle/>
          <a:p>
            <a:r>
              <a:rPr lang="en-US"/>
              <a:t>Click to edit Master title style</a:t>
            </a:r>
          </a:p>
        </p:txBody>
      </p:sp>
      <p:sp>
        <p:nvSpPr>
          <p:cNvPr id="3" name="Subtitle 2"/>
          <p:cNvSpPr>
            <a:spLocks noGrp="1"/>
          </p:cNvSpPr>
          <p:nvPr>
            <p:ph type="subTitle" idx="1"/>
          </p:nvPr>
        </p:nvSpPr>
        <p:spPr>
          <a:xfrm>
            <a:off x="4585063" y="22367240"/>
            <a:ext cx="21396960" cy="10087187"/>
          </a:xfrm>
          <a:prstGeom prst="rect">
            <a:avLst/>
          </a:prstGeom>
        </p:spPr>
        <p:txBody>
          <a:bodyPr lIns="464965" tIns="232483" rIns="464965" bIns="232483"/>
          <a:lstStyle>
            <a:lvl1pPr marL="0" indent="0" algn="ctr">
              <a:buNone/>
              <a:defRPr/>
            </a:lvl1pPr>
            <a:lvl2pPr marL="1120976" indent="0" algn="ctr">
              <a:buNone/>
              <a:defRPr/>
            </a:lvl2pPr>
            <a:lvl3pPr marL="2241951" indent="0" algn="ctr">
              <a:buNone/>
              <a:defRPr/>
            </a:lvl3pPr>
            <a:lvl4pPr marL="3362924" indent="0" algn="ctr">
              <a:buNone/>
              <a:defRPr/>
            </a:lvl4pPr>
            <a:lvl5pPr marL="4483899" indent="0" algn="ctr">
              <a:buNone/>
              <a:defRPr/>
            </a:lvl5pPr>
            <a:lvl6pPr marL="5604875" indent="0" algn="ctr">
              <a:buNone/>
              <a:defRPr/>
            </a:lvl6pPr>
            <a:lvl7pPr marL="6725851" indent="0" algn="ctr">
              <a:buNone/>
              <a:defRPr/>
            </a:lvl7pPr>
            <a:lvl8pPr marL="7846823" indent="0" algn="ctr">
              <a:buNone/>
              <a:defRPr/>
            </a:lvl8pPr>
            <a:lvl9pPr marL="8967799" indent="0" algn="ctr">
              <a:buNone/>
              <a:defRPr/>
            </a:lvl9pPr>
          </a:lstStyle>
          <a:p>
            <a:r>
              <a:rPr lang="en-US"/>
              <a:t>Click to edit Master subtitle style</a:t>
            </a:r>
          </a:p>
        </p:txBody>
      </p:sp>
      <p:sp>
        <p:nvSpPr>
          <p:cNvPr id="4" name="Rectangle 12"/>
          <p:cNvSpPr>
            <a:spLocks noGrp="1" noChangeArrowheads="1"/>
          </p:cNvSpPr>
          <p:nvPr>
            <p:ph type="sldNum" sz="quarter" idx="10"/>
          </p:nvPr>
        </p:nvSpPr>
        <p:spPr>
          <a:ln/>
        </p:spPr>
        <p:txBody>
          <a:bodyPr/>
          <a:lstStyle>
            <a:lvl1pPr>
              <a:defRPr/>
            </a:lvl1pPr>
          </a:lstStyle>
          <a:p>
            <a:pPr>
              <a:defRPr/>
            </a:pPr>
            <a:fld id="{D4941476-E532-48DE-96CC-D9F0D8FA767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4965" tIns="232483" rIns="464965" bIns="232483"/>
          <a:lstStyle/>
          <a:p>
            <a:r>
              <a:rPr lang="en-US"/>
              <a:t>Click to edit Master title style</a:t>
            </a:r>
          </a:p>
        </p:txBody>
      </p:sp>
      <p:sp>
        <p:nvSpPr>
          <p:cNvPr id="3" name="Vertical Text Placeholder 2"/>
          <p:cNvSpPr>
            <a:spLocks noGrp="1"/>
          </p:cNvSpPr>
          <p:nvPr>
            <p:ph type="body" orient="vert" idx="1"/>
          </p:nvPr>
        </p:nvSpPr>
        <p:spPr>
          <a:xfrm>
            <a:off x="1528355" y="9210049"/>
            <a:ext cx="27510377" cy="26049431"/>
          </a:xfrm>
          <a:prstGeom prst="rect">
            <a:avLst/>
          </a:prstGeom>
        </p:spPr>
        <p:txBody>
          <a:bodyPr vert="eaVert"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30B1BDCA-9F95-496C-BAD9-20A3F561347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161137" y="1580703"/>
            <a:ext cx="6877594" cy="33678777"/>
          </a:xfrm>
          <a:prstGeom prst="rect">
            <a:avLst/>
          </a:prstGeom>
        </p:spPr>
        <p:txBody>
          <a:bodyPr vert="eaVert" lIns="464965" tIns="232483" rIns="464965" bIns="232483"/>
          <a:lstStyle/>
          <a:p>
            <a:r>
              <a:rPr lang="en-US"/>
              <a:t>Click to edit Master title style</a:t>
            </a:r>
          </a:p>
        </p:txBody>
      </p:sp>
      <p:sp>
        <p:nvSpPr>
          <p:cNvPr id="3" name="Vertical Text Placeholder 2"/>
          <p:cNvSpPr>
            <a:spLocks noGrp="1"/>
          </p:cNvSpPr>
          <p:nvPr>
            <p:ph type="body" orient="vert" idx="1"/>
          </p:nvPr>
        </p:nvSpPr>
        <p:spPr>
          <a:xfrm>
            <a:off x="1528356" y="1580703"/>
            <a:ext cx="20123331" cy="33678777"/>
          </a:xfrm>
          <a:prstGeom prst="rect">
            <a:avLst/>
          </a:prstGeom>
        </p:spPr>
        <p:txBody>
          <a:bodyPr vert="eaVert"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2D82D3A1-0623-4F1B-94DE-3475F573A924}"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92532" y="13004664"/>
            <a:ext cx="25982023" cy="1128290"/>
          </a:xfrm>
        </p:spPr>
        <p:txBody>
          <a:bodyPr/>
          <a:lstStyle/>
          <a:p>
            <a:r>
              <a:rPr lang="en-US"/>
              <a:t>Click to edit Master title style</a:t>
            </a:r>
          </a:p>
        </p:txBody>
      </p:sp>
      <p:sp>
        <p:nvSpPr>
          <p:cNvPr id="3" name="Subtitle 2"/>
          <p:cNvSpPr>
            <a:spLocks noGrp="1"/>
          </p:cNvSpPr>
          <p:nvPr>
            <p:ph type="subTitle" idx="1"/>
          </p:nvPr>
        </p:nvSpPr>
        <p:spPr>
          <a:xfrm>
            <a:off x="4585063" y="22367240"/>
            <a:ext cx="21396960" cy="10087187"/>
          </a:xfrm>
        </p:spPr>
        <p:txBody>
          <a:bodyPr/>
          <a:lstStyle>
            <a:lvl1pPr marL="0" indent="0" algn="ctr">
              <a:buNone/>
              <a:defRPr/>
            </a:lvl1pPr>
            <a:lvl2pPr marL="1120637" indent="0" algn="ctr">
              <a:buNone/>
              <a:defRPr/>
            </a:lvl2pPr>
            <a:lvl3pPr marL="2241275" indent="0" algn="ctr">
              <a:buNone/>
              <a:defRPr/>
            </a:lvl3pPr>
            <a:lvl4pPr marL="3361904" indent="0" algn="ctr">
              <a:buNone/>
              <a:defRPr/>
            </a:lvl4pPr>
            <a:lvl5pPr marL="4482541" indent="0" algn="ctr">
              <a:buNone/>
              <a:defRPr/>
            </a:lvl5pPr>
            <a:lvl6pPr marL="5603178" indent="0" algn="ctr">
              <a:buNone/>
              <a:defRPr/>
            </a:lvl6pPr>
            <a:lvl7pPr marL="6723815" indent="0" algn="ctr">
              <a:buNone/>
              <a:defRPr/>
            </a:lvl7pPr>
            <a:lvl8pPr marL="7844450" indent="0" algn="ctr">
              <a:buNone/>
              <a:defRPr/>
            </a:lvl8pPr>
            <a:lvl9pPr marL="8965082" indent="0" algn="ctr">
              <a:buNone/>
              <a:defRPr/>
            </a:lvl9pPr>
          </a:lstStyle>
          <a:p>
            <a:r>
              <a:rPr lang="en-US"/>
              <a:t>Click to edit Master subtitle style</a:t>
            </a:r>
          </a:p>
        </p:txBody>
      </p:sp>
      <p:sp>
        <p:nvSpPr>
          <p:cNvPr id="4" name="Rectangle 14"/>
          <p:cNvSpPr>
            <a:spLocks noGrp="1" noChangeArrowheads="1"/>
          </p:cNvSpPr>
          <p:nvPr>
            <p:ph type="sldNum" sz="quarter" idx="10"/>
          </p:nvPr>
        </p:nvSpPr>
        <p:spPr>
          <a:ln/>
        </p:spPr>
        <p:txBody>
          <a:bodyPr/>
          <a:lstStyle>
            <a:lvl1pPr>
              <a:defRPr/>
            </a:lvl1pPr>
          </a:lstStyle>
          <a:p>
            <a:pPr>
              <a:defRPr/>
            </a:pPr>
            <a:fld id="{20A1BB1A-B1FB-472D-A014-AE20307A9268}"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98956128-5474-42BF-A402-818B3CEDF10C}"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14590" y="25364164"/>
            <a:ext cx="25982023" cy="1022524"/>
          </a:xfrm>
        </p:spPr>
        <p:txBody>
          <a:bodyPr anchor="t"/>
          <a:lstStyle>
            <a:lvl1pPr algn="l">
              <a:defRPr sz="9788" b="1" cap="all"/>
            </a:lvl1pPr>
          </a:lstStyle>
          <a:p>
            <a:r>
              <a:rPr lang="en-US"/>
              <a:t>Click to edit Master title style</a:t>
            </a:r>
          </a:p>
        </p:txBody>
      </p:sp>
      <p:sp>
        <p:nvSpPr>
          <p:cNvPr id="3" name="Text Placeholder 2"/>
          <p:cNvSpPr>
            <a:spLocks noGrp="1"/>
          </p:cNvSpPr>
          <p:nvPr>
            <p:ph type="body" idx="1"/>
          </p:nvPr>
        </p:nvSpPr>
        <p:spPr>
          <a:xfrm>
            <a:off x="2414590" y="16729769"/>
            <a:ext cx="25982023" cy="8634410"/>
          </a:xfrm>
        </p:spPr>
        <p:txBody>
          <a:bodyPr anchor="b"/>
          <a:lstStyle>
            <a:lvl1pPr marL="0" indent="0">
              <a:buNone/>
              <a:defRPr sz="4919"/>
            </a:lvl1pPr>
            <a:lvl2pPr marL="1120637" indent="0">
              <a:buNone/>
              <a:defRPr sz="4436"/>
            </a:lvl2pPr>
            <a:lvl3pPr marL="2241275" indent="0">
              <a:buNone/>
              <a:defRPr sz="3905"/>
            </a:lvl3pPr>
            <a:lvl4pPr marL="3361904" indent="0">
              <a:buNone/>
              <a:defRPr sz="3424"/>
            </a:lvl4pPr>
            <a:lvl5pPr marL="4482541" indent="0">
              <a:buNone/>
              <a:defRPr sz="3424"/>
            </a:lvl5pPr>
            <a:lvl6pPr marL="5603178" indent="0">
              <a:buNone/>
              <a:defRPr sz="3424"/>
            </a:lvl6pPr>
            <a:lvl7pPr marL="6723815" indent="0">
              <a:buNone/>
              <a:defRPr sz="3424"/>
            </a:lvl7pPr>
            <a:lvl8pPr marL="7844450" indent="0">
              <a:buNone/>
              <a:defRPr sz="3424"/>
            </a:lvl8pPr>
            <a:lvl9pPr marL="8965082" indent="0">
              <a:buNone/>
              <a:defRPr sz="3424"/>
            </a:lvl9pPr>
          </a:lstStyle>
          <a:p>
            <a:pPr lvl="0"/>
            <a:r>
              <a:rPr lang="en-US"/>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pPr>
              <a:defRPr/>
            </a:pPr>
            <a:fld id="{1D7ED519-8869-40DB-AD9B-D3CDCC208223}"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8355" y="6578609"/>
            <a:ext cx="13500463" cy="26049431"/>
          </a:xfrm>
        </p:spPr>
        <p:txBody>
          <a:bodyPr/>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538270" y="6578609"/>
            <a:ext cx="13500463" cy="26049431"/>
          </a:xfrm>
        </p:spPr>
        <p:txBody>
          <a:bodyPr/>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ln/>
        </p:spPr>
        <p:txBody>
          <a:bodyPr/>
          <a:lstStyle>
            <a:lvl1pPr>
              <a:defRPr/>
            </a:lvl1pPr>
          </a:lstStyle>
          <a:p>
            <a:pPr>
              <a:defRPr/>
            </a:pPr>
            <a:fld id="{55BF8B4F-AF47-4A31-898D-AB1F445708EB}"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8355" y="2323573"/>
            <a:ext cx="27510377" cy="112829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8354" y="8835429"/>
            <a:ext cx="13505772" cy="3682186"/>
          </a:xfrm>
        </p:spPr>
        <p:txBody>
          <a:bodyPr anchor="b"/>
          <a:lstStyle>
            <a:lvl1pPr marL="0" indent="0">
              <a:buNone/>
              <a:defRPr sz="5882" b="1"/>
            </a:lvl1pPr>
            <a:lvl2pPr marL="1120637" indent="0">
              <a:buNone/>
              <a:defRPr sz="4919" b="1"/>
            </a:lvl2pPr>
            <a:lvl3pPr marL="2241275" indent="0">
              <a:buNone/>
              <a:defRPr sz="4436" b="1"/>
            </a:lvl3pPr>
            <a:lvl4pPr marL="3361904" indent="0">
              <a:buNone/>
              <a:defRPr sz="3905" b="1"/>
            </a:lvl4pPr>
            <a:lvl5pPr marL="4482541" indent="0">
              <a:buNone/>
              <a:defRPr sz="3905" b="1"/>
            </a:lvl5pPr>
            <a:lvl6pPr marL="5603178" indent="0">
              <a:buNone/>
              <a:defRPr sz="3905" b="1"/>
            </a:lvl6pPr>
            <a:lvl7pPr marL="6723815" indent="0">
              <a:buNone/>
              <a:defRPr sz="3905" b="1"/>
            </a:lvl7pPr>
            <a:lvl8pPr marL="7844450" indent="0">
              <a:buNone/>
              <a:defRPr sz="3905" b="1"/>
            </a:lvl8pPr>
            <a:lvl9pPr marL="8965082" indent="0">
              <a:buNone/>
              <a:defRPr sz="3905" b="1"/>
            </a:lvl9pPr>
          </a:lstStyle>
          <a:p>
            <a:pPr lvl="0"/>
            <a:r>
              <a:rPr lang="en-US"/>
              <a:t>Click to edit Master text styles</a:t>
            </a:r>
          </a:p>
        </p:txBody>
      </p:sp>
      <p:sp>
        <p:nvSpPr>
          <p:cNvPr id="4" name="Content Placeholder 3"/>
          <p:cNvSpPr>
            <a:spLocks noGrp="1"/>
          </p:cNvSpPr>
          <p:nvPr>
            <p:ph sz="half" idx="2"/>
          </p:nvPr>
        </p:nvSpPr>
        <p:spPr>
          <a:xfrm>
            <a:off x="1528354" y="12517614"/>
            <a:ext cx="13505772" cy="22741858"/>
          </a:xfrm>
        </p:spPr>
        <p:txBody>
          <a:bodyPr/>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527667" y="8835429"/>
            <a:ext cx="13511076" cy="3682186"/>
          </a:xfrm>
        </p:spPr>
        <p:txBody>
          <a:bodyPr anchor="b"/>
          <a:lstStyle>
            <a:lvl1pPr marL="0" indent="0">
              <a:buNone/>
              <a:defRPr sz="5882" b="1"/>
            </a:lvl1pPr>
            <a:lvl2pPr marL="1120637" indent="0">
              <a:buNone/>
              <a:defRPr sz="4919" b="1"/>
            </a:lvl2pPr>
            <a:lvl3pPr marL="2241275" indent="0">
              <a:buNone/>
              <a:defRPr sz="4436" b="1"/>
            </a:lvl3pPr>
            <a:lvl4pPr marL="3361904" indent="0">
              <a:buNone/>
              <a:defRPr sz="3905" b="1"/>
            </a:lvl4pPr>
            <a:lvl5pPr marL="4482541" indent="0">
              <a:buNone/>
              <a:defRPr sz="3905" b="1"/>
            </a:lvl5pPr>
            <a:lvl6pPr marL="5603178" indent="0">
              <a:buNone/>
              <a:defRPr sz="3905" b="1"/>
            </a:lvl6pPr>
            <a:lvl7pPr marL="6723815" indent="0">
              <a:buNone/>
              <a:defRPr sz="3905" b="1"/>
            </a:lvl7pPr>
            <a:lvl8pPr marL="7844450" indent="0">
              <a:buNone/>
              <a:defRPr sz="3905" b="1"/>
            </a:lvl8pPr>
            <a:lvl9pPr marL="8965082" indent="0">
              <a:buNone/>
              <a:defRPr sz="3905" b="1"/>
            </a:lvl9pPr>
          </a:lstStyle>
          <a:p>
            <a:pPr lvl="0"/>
            <a:r>
              <a:rPr lang="en-US"/>
              <a:t>Click to edit Master text styles</a:t>
            </a:r>
          </a:p>
        </p:txBody>
      </p:sp>
      <p:sp>
        <p:nvSpPr>
          <p:cNvPr id="6" name="Content Placeholder 5"/>
          <p:cNvSpPr>
            <a:spLocks noGrp="1"/>
          </p:cNvSpPr>
          <p:nvPr>
            <p:ph sz="quarter" idx="4"/>
          </p:nvPr>
        </p:nvSpPr>
        <p:spPr>
          <a:xfrm>
            <a:off x="15527667" y="12517614"/>
            <a:ext cx="13511076" cy="22741858"/>
          </a:xfrm>
        </p:spPr>
        <p:txBody>
          <a:bodyPr/>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a:ln/>
        </p:spPr>
        <p:txBody>
          <a:bodyPr/>
          <a:lstStyle>
            <a:lvl1pPr>
              <a:defRPr/>
            </a:lvl1pPr>
          </a:lstStyle>
          <a:p>
            <a:pPr>
              <a:defRPr/>
            </a:pPr>
            <a:fld id="{691E2192-1A36-4E6B-9D60-6A0E69E4F36E}"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sldNum" sz="quarter" idx="10"/>
          </p:nvPr>
        </p:nvSpPr>
        <p:spPr>
          <a:ln/>
        </p:spPr>
        <p:txBody>
          <a:bodyPr/>
          <a:lstStyle>
            <a:lvl1pPr>
              <a:defRPr/>
            </a:lvl1pPr>
          </a:lstStyle>
          <a:p>
            <a:pPr>
              <a:defRPr/>
            </a:pPr>
            <a:fld id="{2E482D09-B001-434C-83EB-20DC579504FB}"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3368B3B7-3034-48F8-A52D-464A474B11C7}"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8357" y="3438288"/>
            <a:ext cx="10056361" cy="513923"/>
          </a:xfrm>
        </p:spPr>
        <p:txBody>
          <a:bodyPr anchor="b"/>
          <a:lstStyle>
            <a:lvl1pPr algn="l">
              <a:defRPr sz="4919" b="1"/>
            </a:lvl1pPr>
          </a:lstStyle>
          <a:p>
            <a:r>
              <a:rPr lang="en-US"/>
              <a:t>Click to edit Master title style</a:t>
            </a:r>
          </a:p>
        </p:txBody>
      </p:sp>
      <p:sp>
        <p:nvSpPr>
          <p:cNvPr id="3" name="Content Placeholder 2"/>
          <p:cNvSpPr>
            <a:spLocks noGrp="1"/>
          </p:cNvSpPr>
          <p:nvPr>
            <p:ph idx="1"/>
          </p:nvPr>
        </p:nvSpPr>
        <p:spPr>
          <a:xfrm>
            <a:off x="11950881" y="1571575"/>
            <a:ext cx="17087850" cy="33687917"/>
          </a:xfrm>
        </p:spPr>
        <p:txBody>
          <a:bodyPr/>
          <a:lstStyle>
            <a:lvl1pPr>
              <a:defRPr sz="7859"/>
            </a:lvl1pPr>
            <a:lvl2pPr>
              <a:defRPr sz="6847"/>
            </a:lvl2pPr>
            <a:lvl3pPr>
              <a:defRPr sz="5882"/>
            </a:lvl3pPr>
            <a:lvl4pPr>
              <a:defRPr sz="4919"/>
            </a:lvl4pPr>
            <a:lvl5pPr>
              <a:defRPr sz="4919"/>
            </a:lvl5pPr>
            <a:lvl6pPr>
              <a:defRPr sz="4919"/>
            </a:lvl6pPr>
            <a:lvl7pPr>
              <a:defRPr sz="4919"/>
            </a:lvl7pPr>
            <a:lvl8pPr>
              <a:defRPr sz="4919"/>
            </a:lvl8pPr>
            <a:lvl9pPr>
              <a:defRPr sz="49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8357" y="8259819"/>
            <a:ext cx="10056361" cy="26999673"/>
          </a:xfrm>
        </p:spPr>
        <p:txBody>
          <a:bodyPr/>
          <a:lstStyle>
            <a:lvl1pPr marL="0" indent="0">
              <a:buNone/>
              <a:defRPr sz="3424"/>
            </a:lvl1pPr>
            <a:lvl2pPr marL="1120637" indent="0">
              <a:buNone/>
              <a:defRPr sz="2942"/>
            </a:lvl2pPr>
            <a:lvl3pPr marL="2241275" indent="0">
              <a:buNone/>
              <a:defRPr sz="2459"/>
            </a:lvl3pPr>
            <a:lvl4pPr marL="3361904" indent="0">
              <a:buNone/>
              <a:defRPr sz="2218"/>
            </a:lvl4pPr>
            <a:lvl5pPr marL="4482541" indent="0">
              <a:buNone/>
              <a:defRPr sz="2218"/>
            </a:lvl5pPr>
            <a:lvl6pPr marL="5603178" indent="0">
              <a:buNone/>
              <a:defRPr sz="2218"/>
            </a:lvl6pPr>
            <a:lvl7pPr marL="6723815" indent="0">
              <a:buNone/>
              <a:defRPr sz="2218"/>
            </a:lvl7pPr>
            <a:lvl8pPr marL="7844450" indent="0">
              <a:buNone/>
              <a:defRPr sz="2218"/>
            </a:lvl8pPr>
            <a:lvl9pPr marL="8965082" indent="0">
              <a:buNone/>
              <a:defRPr sz="2218"/>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E7EA5F18-32AA-4389-8CAD-D21E9F394BE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355" y="9210049"/>
            <a:ext cx="27510377" cy="26049431"/>
          </a:xfrm>
          <a:prstGeom prst="rect">
            <a:avLst/>
          </a:prstGeom>
        </p:spPr>
        <p:txBody>
          <a:bodyPr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0F9FB8C3-4350-4B96-85A2-F1492F6512A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1364" y="28306616"/>
            <a:ext cx="18340251" cy="513843"/>
          </a:xfrm>
        </p:spPr>
        <p:txBody>
          <a:bodyPr anchor="b"/>
          <a:lstStyle>
            <a:lvl1pPr algn="l">
              <a:defRPr sz="4919" b="1"/>
            </a:lvl1pPr>
          </a:lstStyle>
          <a:p>
            <a:r>
              <a:rPr lang="en-US"/>
              <a:t>Click to edit Master title style</a:t>
            </a:r>
          </a:p>
        </p:txBody>
      </p:sp>
      <p:sp>
        <p:nvSpPr>
          <p:cNvPr id="3" name="Picture Placeholder 2"/>
          <p:cNvSpPr>
            <a:spLocks noGrp="1"/>
          </p:cNvSpPr>
          <p:nvPr>
            <p:ph type="pic" idx="1"/>
          </p:nvPr>
        </p:nvSpPr>
        <p:spPr>
          <a:xfrm>
            <a:off x="5991364" y="3526860"/>
            <a:ext cx="18340251" cy="23682960"/>
          </a:xfrm>
        </p:spPr>
        <p:txBody>
          <a:bodyPr/>
          <a:lstStyle>
            <a:lvl1pPr marL="0" indent="0">
              <a:buNone/>
              <a:defRPr sz="7859"/>
            </a:lvl1pPr>
            <a:lvl2pPr marL="1120637" indent="0">
              <a:buNone/>
              <a:defRPr sz="6847"/>
            </a:lvl2pPr>
            <a:lvl3pPr marL="2241275" indent="0">
              <a:buNone/>
              <a:defRPr sz="5882"/>
            </a:lvl3pPr>
            <a:lvl4pPr marL="3361904" indent="0">
              <a:buNone/>
              <a:defRPr sz="4919"/>
            </a:lvl4pPr>
            <a:lvl5pPr marL="4482541" indent="0">
              <a:buNone/>
              <a:defRPr sz="4919"/>
            </a:lvl5pPr>
            <a:lvl6pPr marL="5603178" indent="0">
              <a:buNone/>
              <a:defRPr sz="4919"/>
            </a:lvl6pPr>
            <a:lvl7pPr marL="6723815" indent="0">
              <a:buNone/>
              <a:defRPr sz="4919"/>
            </a:lvl7pPr>
            <a:lvl8pPr marL="7844450" indent="0">
              <a:buNone/>
              <a:defRPr sz="4919"/>
            </a:lvl8pPr>
            <a:lvl9pPr marL="8965082" indent="0">
              <a:buNone/>
              <a:defRPr sz="4919"/>
            </a:lvl9pPr>
          </a:lstStyle>
          <a:p>
            <a:pPr lvl="0"/>
            <a:r>
              <a:rPr lang="en-US" noProof="0" dirty="0"/>
              <a:t>Click icon to add picture</a:t>
            </a:r>
          </a:p>
        </p:txBody>
      </p:sp>
      <p:sp>
        <p:nvSpPr>
          <p:cNvPr id="4" name="Text Placeholder 3"/>
          <p:cNvSpPr>
            <a:spLocks noGrp="1"/>
          </p:cNvSpPr>
          <p:nvPr>
            <p:ph type="body" sz="half" idx="2"/>
          </p:nvPr>
        </p:nvSpPr>
        <p:spPr>
          <a:xfrm>
            <a:off x="5991364" y="30892013"/>
            <a:ext cx="18340251" cy="4632428"/>
          </a:xfrm>
        </p:spPr>
        <p:txBody>
          <a:bodyPr/>
          <a:lstStyle>
            <a:lvl1pPr marL="0" indent="0">
              <a:buNone/>
              <a:defRPr sz="3424"/>
            </a:lvl1pPr>
            <a:lvl2pPr marL="1120637" indent="0">
              <a:buNone/>
              <a:defRPr sz="2942"/>
            </a:lvl2pPr>
            <a:lvl3pPr marL="2241275" indent="0">
              <a:buNone/>
              <a:defRPr sz="2459"/>
            </a:lvl3pPr>
            <a:lvl4pPr marL="3361904" indent="0">
              <a:buNone/>
              <a:defRPr sz="2218"/>
            </a:lvl4pPr>
            <a:lvl5pPr marL="4482541" indent="0">
              <a:buNone/>
              <a:defRPr sz="2218"/>
            </a:lvl5pPr>
            <a:lvl6pPr marL="5603178" indent="0">
              <a:buNone/>
              <a:defRPr sz="2218"/>
            </a:lvl6pPr>
            <a:lvl7pPr marL="6723815" indent="0">
              <a:buNone/>
              <a:defRPr sz="2218"/>
            </a:lvl7pPr>
            <a:lvl8pPr marL="7844450" indent="0">
              <a:buNone/>
              <a:defRPr sz="2218"/>
            </a:lvl8pPr>
            <a:lvl9pPr marL="8965082" indent="0">
              <a:buNone/>
              <a:defRPr sz="2218"/>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23B8AF48-5686-4FC5-B412-BD10FC85B86E}"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811884CF-EB9F-46C3-8E35-290A75B770C2}"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034195" y="1882211"/>
            <a:ext cx="1128322" cy="307458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8356" y="1882211"/>
            <a:ext cx="20123331" cy="30745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582B910A-B81A-42E9-A6AD-F589267BFD1C}"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355" y="9210049"/>
            <a:ext cx="27510377" cy="26049431"/>
          </a:xfrm>
          <a:prstGeom prst="rect">
            <a:avLst/>
          </a:prstGeom>
        </p:spPr>
        <p:txBody>
          <a:bodyPr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4FB1F7BB-8962-4D89-B6C2-250A8F78D01D}"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92532" y="12261783"/>
            <a:ext cx="25982023" cy="8460810"/>
          </a:xfrm>
          <a:prstGeom prst="rect">
            <a:avLst/>
          </a:prstGeom>
        </p:spPr>
        <p:txBody>
          <a:bodyPr lIns="465036" tIns="232518" rIns="465036" bIns="232518"/>
          <a:lstStyle/>
          <a:p>
            <a:r>
              <a:rPr lang="en-US"/>
              <a:t>Click to edit Master title style</a:t>
            </a:r>
          </a:p>
        </p:txBody>
      </p:sp>
      <p:sp>
        <p:nvSpPr>
          <p:cNvPr id="3" name="Subtitle 2"/>
          <p:cNvSpPr>
            <a:spLocks noGrp="1"/>
          </p:cNvSpPr>
          <p:nvPr>
            <p:ph type="subTitle" idx="1"/>
          </p:nvPr>
        </p:nvSpPr>
        <p:spPr>
          <a:xfrm>
            <a:off x="4585063" y="22367240"/>
            <a:ext cx="21396960" cy="10087187"/>
          </a:xfrm>
          <a:prstGeom prst="rect">
            <a:avLst/>
          </a:prstGeom>
        </p:spPr>
        <p:txBody>
          <a:bodyPr lIns="465036" tIns="232518" rIns="465036" bIns="232518"/>
          <a:lstStyle>
            <a:lvl1pPr marL="0" indent="0" algn="ctr">
              <a:buNone/>
              <a:defRPr/>
            </a:lvl1pPr>
            <a:lvl2pPr marL="1121145" indent="0" algn="ctr">
              <a:buNone/>
              <a:defRPr/>
            </a:lvl2pPr>
            <a:lvl3pPr marL="2242289" indent="0" algn="ctr">
              <a:buNone/>
              <a:defRPr/>
            </a:lvl3pPr>
            <a:lvl4pPr marL="3363434" indent="0" algn="ctr">
              <a:buNone/>
              <a:defRPr/>
            </a:lvl4pPr>
            <a:lvl5pPr marL="4484579" indent="0" algn="ctr">
              <a:buNone/>
              <a:defRPr/>
            </a:lvl5pPr>
            <a:lvl6pPr marL="5605724" indent="0" algn="ctr">
              <a:buNone/>
              <a:defRPr/>
            </a:lvl6pPr>
            <a:lvl7pPr marL="6726868" indent="0" algn="ctr">
              <a:buNone/>
              <a:defRPr/>
            </a:lvl7pPr>
            <a:lvl8pPr marL="7848013" indent="0" algn="ctr">
              <a:buNone/>
              <a:defRPr/>
            </a:lvl8pPr>
            <a:lvl9pPr marL="8969157" indent="0" algn="ctr">
              <a:buNone/>
              <a:defRPr/>
            </a:lvl9pPr>
          </a:lstStyle>
          <a:p>
            <a:r>
              <a:rPr lang="en-US"/>
              <a:t>Click to edit Master subtitle style</a:t>
            </a:r>
          </a:p>
        </p:txBody>
      </p:sp>
      <p:sp>
        <p:nvSpPr>
          <p:cNvPr id="4" name="Rectangle 12"/>
          <p:cNvSpPr>
            <a:spLocks noGrp="1" noChangeArrowheads="1"/>
          </p:cNvSpPr>
          <p:nvPr>
            <p:ph type="sldNum" sz="quarter" idx="10"/>
          </p:nvPr>
        </p:nvSpPr>
        <p:spPr>
          <a:ln/>
        </p:spPr>
        <p:txBody>
          <a:bodyPr/>
          <a:lstStyle>
            <a:lvl1pPr>
              <a:defRPr/>
            </a:lvl1pPr>
          </a:lstStyle>
          <a:p>
            <a:pPr>
              <a:defRPr/>
            </a:pPr>
            <a:fld id="{807D8E97-47F8-4EDA-BE62-0E4034CD6D52}"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5036" tIns="232518" rIns="465036" bIns="232518"/>
          <a:lstStyle/>
          <a:p>
            <a:r>
              <a:rPr lang="en-US"/>
              <a:t>Click to edit Master title style</a:t>
            </a:r>
          </a:p>
        </p:txBody>
      </p:sp>
      <p:sp>
        <p:nvSpPr>
          <p:cNvPr id="3" name="Content Placeholder 2"/>
          <p:cNvSpPr>
            <a:spLocks noGrp="1"/>
          </p:cNvSpPr>
          <p:nvPr>
            <p:ph idx="1"/>
          </p:nvPr>
        </p:nvSpPr>
        <p:spPr>
          <a:xfrm>
            <a:off x="1528355" y="9210044"/>
            <a:ext cx="27510377" cy="26049431"/>
          </a:xfrm>
          <a:prstGeom prst="rect">
            <a:avLst/>
          </a:prstGeom>
        </p:spPr>
        <p:txBody>
          <a:bodyPr lIns="465036" tIns="232518" rIns="465036" bIns="2325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8CA7A812-DF4C-40B2-BBBC-B9C7A1B2D3D6}"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14590" y="25364161"/>
            <a:ext cx="25982023" cy="7839498"/>
          </a:xfrm>
          <a:prstGeom prst="rect">
            <a:avLst/>
          </a:prstGeom>
        </p:spPr>
        <p:txBody>
          <a:bodyPr lIns="465036" tIns="232518" rIns="465036" bIns="232518" anchor="t"/>
          <a:lstStyle>
            <a:lvl1pPr algn="l">
              <a:defRPr sz="9788" b="1" cap="all"/>
            </a:lvl1pPr>
          </a:lstStyle>
          <a:p>
            <a:r>
              <a:rPr lang="en-US"/>
              <a:t>Click to edit Master title style</a:t>
            </a:r>
          </a:p>
        </p:txBody>
      </p:sp>
      <p:sp>
        <p:nvSpPr>
          <p:cNvPr id="3" name="Text Placeholder 2"/>
          <p:cNvSpPr>
            <a:spLocks noGrp="1"/>
          </p:cNvSpPr>
          <p:nvPr>
            <p:ph type="body" idx="1"/>
          </p:nvPr>
        </p:nvSpPr>
        <p:spPr>
          <a:xfrm>
            <a:off x="2414590" y="16729752"/>
            <a:ext cx="25982023" cy="8634410"/>
          </a:xfrm>
          <a:prstGeom prst="rect">
            <a:avLst/>
          </a:prstGeom>
        </p:spPr>
        <p:txBody>
          <a:bodyPr lIns="465036" tIns="232518" rIns="465036" bIns="232518" anchor="b"/>
          <a:lstStyle>
            <a:lvl1pPr marL="0" indent="0">
              <a:buNone/>
              <a:defRPr sz="4919"/>
            </a:lvl1pPr>
            <a:lvl2pPr marL="1121145" indent="0">
              <a:buNone/>
              <a:defRPr sz="4436"/>
            </a:lvl2pPr>
            <a:lvl3pPr marL="2242289" indent="0">
              <a:buNone/>
              <a:defRPr sz="3905"/>
            </a:lvl3pPr>
            <a:lvl4pPr marL="3363434" indent="0">
              <a:buNone/>
              <a:defRPr sz="3424"/>
            </a:lvl4pPr>
            <a:lvl5pPr marL="4484579" indent="0">
              <a:buNone/>
              <a:defRPr sz="3424"/>
            </a:lvl5pPr>
            <a:lvl6pPr marL="5605724" indent="0">
              <a:buNone/>
              <a:defRPr sz="3424"/>
            </a:lvl6pPr>
            <a:lvl7pPr marL="6726868" indent="0">
              <a:buNone/>
              <a:defRPr sz="3424"/>
            </a:lvl7pPr>
            <a:lvl8pPr marL="7848013" indent="0">
              <a:buNone/>
              <a:defRPr sz="3424"/>
            </a:lvl8pPr>
            <a:lvl9pPr marL="8969157" indent="0">
              <a:buNone/>
              <a:defRPr sz="3424"/>
            </a:lvl9pPr>
          </a:lstStyle>
          <a:p>
            <a:pPr lvl="0"/>
            <a:r>
              <a:rPr lang="en-US"/>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1428BF6E-D6B0-42B6-BAA8-0B42AE8F751C}"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5036" tIns="232518" rIns="465036" bIns="232518"/>
          <a:lstStyle/>
          <a:p>
            <a:r>
              <a:rPr lang="en-US"/>
              <a:t>Click to edit Master title style</a:t>
            </a:r>
          </a:p>
        </p:txBody>
      </p:sp>
      <p:sp>
        <p:nvSpPr>
          <p:cNvPr id="3" name="Content Placeholder 2"/>
          <p:cNvSpPr>
            <a:spLocks noGrp="1"/>
          </p:cNvSpPr>
          <p:nvPr>
            <p:ph sz="half" idx="1"/>
          </p:nvPr>
        </p:nvSpPr>
        <p:spPr>
          <a:xfrm>
            <a:off x="1528355" y="9210044"/>
            <a:ext cx="13500463" cy="26049431"/>
          </a:xfrm>
          <a:prstGeom prst="rect">
            <a:avLst/>
          </a:prstGeom>
        </p:spPr>
        <p:txBody>
          <a:bodyPr lIns="465036" tIns="232518" rIns="465036" bIns="232518"/>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538270" y="9210044"/>
            <a:ext cx="13500463" cy="26049431"/>
          </a:xfrm>
          <a:prstGeom prst="rect">
            <a:avLst/>
          </a:prstGeom>
        </p:spPr>
        <p:txBody>
          <a:bodyPr lIns="465036" tIns="232518" rIns="465036" bIns="232518"/>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sldNum" sz="quarter" idx="10"/>
          </p:nvPr>
        </p:nvSpPr>
        <p:spPr>
          <a:ln/>
        </p:spPr>
        <p:txBody>
          <a:bodyPr/>
          <a:lstStyle>
            <a:lvl1pPr>
              <a:defRPr/>
            </a:lvl1pPr>
          </a:lstStyle>
          <a:p>
            <a:pPr>
              <a:defRPr/>
            </a:pPr>
            <a:fld id="{B2E49D80-96E5-40DE-9DC5-5B54D1592366}"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5036" tIns="232518" rIns="465036" bIns="232518"/>
          <a:lstStyle>
            <a:lvl1pPr>
              <a:defRPr/>
            </a:lvl1pPr>
          </a:lstStyle>
          <a:p>
            <a:r>
              <a:rPr lang="en-US"/>
              <a:t>Click to edit Master title style</a:t>
            </a:r>
          </a:p>
        </p:txBody>
      </p:sp>
      <p:sp>
        <p:nvSpPr>
          <p:cNvPr id="3" name="Text Placeholder 2"/>
          <p:cNvSpPr>
            <a:spLocks noGrp="1"/>
          </p:cNvSpPr>
          <p:nvPr>
            <p:ph type="body" idx="1"/>
          </p:nvPr>
        </p:nvSpPr>
        <p:spPr>
          <a:xfrm>
            <a:off x="1528354" y="8835429"/>
            <a:ext cx="13505772" cy="3682186"/>
          </a:xfrm>
          <a:prstGeom prst="rect">
            <a:avLst/>
          </a:prstGeom>
        </p:spPr>
        <p:txBody>
          <a:bodyPr lIns="465036" tIns="232518" rIns="465036" bIns="232518" anchor="b"/>
          <a:lstStyle>
            <a:lvl1pPr marL="0" indent="0">
              <a:buNone/>
              <a:defRPr sz="5882" b="1"/>
            </a:lvl1pPr>
            <a:lvl2pPr marL="1121145" indent="0">
              <a:buNone/>
              <a:defRPr sz="4919" b="1"/>
            </a:lvl2pPr>
            <a:lvl3pPr marL="2242289" indent="0">
              <a:buNone/>
              <a:defRPr sz="4436" b="1"/>
            </a:lvl3pPr>
            <a:lvl4pPr marL="3363434" indent="0">
              <a:buNone/>
              <a:defRPr sz="3905" b="1"/>
            </a:lvl4pPr>
            <a:lvl5pPr marL="4484579" indent="0">
              <a:buNone/>
              <a:defRPr sz="3905" b="1"/>
            </a:lvl5pPr>
            <a:lvl6pPr marL="5605724" indent="0">
              <a:buNone/>
              <a:defRPr sz="3905" b="1"/>
            </a:lvl6pPr>
            <a:lvl7pPr marL="6726868" indent="0">
              <a:buNone/>
              <a:defRPr sz="3905" b="1"/>
            </a:lvl7pPr>
            <a:lvl8pPr marL="7848013" indent="0">
              <a:buNone/>
              <a:defRPr sz="3905" b="1"/>
            </a:lvl8pPr>
            <a:lvl9pPr marL="8969157" indent="0">
              <a:buNone/>
              <a:defRPr sz="3905" b="1"/>
            </a:lvl9pPr>
          </a:lstStyle>
          <a:p>
            <a:pPr lvl="0"/>
            <a:r>
              <a:rPr lang="en-US"/>
              <a:t>Click to edit Master text styles</a:t>
            </a:r>
          </a:p>
        </p:txBody>
      </p:sp>
      <p:sp>
        <p:nvSpPr>
          <p:cNvPr id="4" name="Content Placeholder 3"/>
          <p:cNvSpPr>
            <a:spLocks noGrp="1"/>
          </p:cNvSpPr>
          <p:nvPr>
            <p:ph sz="half" idx="2"/>
          </p:nvPr>
        </p:nvSpPr>
        <p:spPr>
          <a:xfrm>
            <a:off x="1528354" y="12517614"/>
            <a:ext cx="13505772" cy="22741858"/>
          </a:xfrm>
          <a:prstGeom prst="rect">
            <a:avLst/>
          </a:prstGeom>
        </p:spPr>
        <p:txBody>
          <a:bodyPr lIns="465036" tIns="232518" rIns="465036" bIns="232518"/>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527657" y="8835429"/>
            <a:ext cx="13511076" cy="3682186"/>
          </a:xfrm>
          <a:prstGeom prst="rect">
            <a:avLst/>
          </a:prstGeom>
        </p:spPr>
        <p:txBody>
          <a:bodyPr lIns="465036" tIns="232518" rIns="465036" bIns="232518" anchor="b"/>
          <a:lstStyle>
            <a:lvl1pPr marL="0" indent="0">
              <a:buNone/>
              <a:defRPr sz="5882" b="1"/>
            </a:lvl1pPr>
            <a:lvl2pPr marL="1121145" indent="0">
              <a:buNone/>
              <a:defRPr sz="4919" b="1"/>
            </a:lvl2pPr>
            <a:lvl3pPr marL="2242289" indent="0">
              <a:buNone/>
              <a:defRPr sz="4436" b="1"/>
            </a:lvl3pPr>
            <a:lvl4pPr marL="3363434" indent="0">
              <a:buNone/>
              <a:defRPr sz="3905" b="1"/>
            </a:lvl4pPr>
            <a:lvl5pPr marL="4484579" indent="0">
              <a:buNone/>
              <a:defRPr sz="3905" b="1"/>
            </a:lvl5pPr>
            <a:lvl6pPr marL="5605724" indent="0">
              <a:buNone/>
              <a:defRPr sz="3905" b="1"/>
            </a:lvl6pPr>
            <a:lvl7pPr marL="6726868" indent="0">
              <a:buNone/>
              <a:defRPr sz="3905" b="1"/>
            </a:lvl7pPr>
            <a:lvl8pPr marL="7848013" indent="0">
              <a:buNone/>
              <a:defRPr sz="3905" b="1"/>
            </a:lvl8pPr>
            <a:lvl9pPr marL="8969157" indent="0">
              <a:buNone/>
              <a:defRPr sz="3905" b="1"/>
            </a:lvl9pPr>
          </a:lstStyle>
          <a:p>
            <a:pPr lvl="0"/>
            <a:r>
              <a:rPr lang="en-US"/>
              <a:t>Click to edit Master text styles</a:t>
            </a:r>
          </a:p>
        </p:txBody>
      </p:sp>
      <p:sp>
        <p:nvSpPr>
          <p:cNvPr id="6" name="Content Placeholder 5"/>
          <p:cNvSpPr>
            <a:spLocks noGrp="1"/>
          </p:cNvSpPr>
          <p:nvPr>
            <p:ph sz="quarter" idx="4"/>
          </p:nvPr>
        </p:nvSpPr>
        <p:spPr>
          <a:xfrm>
            <a:off x="15527657" y="12517614"/>
            <a:ext cx="13511076" cy="22741858"/>
          </a:xfrm>
          <a:prstGeom prst="rect">
            <a:avLst/>
          </a:prstGeom>
        </p:spPr>
        <p:txBody>
          <a:bodyPr lIns="465036" tIns="232518" rIns="465036" bIns="232518"/>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sldNum" sz="quarter" idx="10"/>
          </p:nvPr>
        </p:nvSpPr>
        <p:spPr>
          <a:ln/>
        </p:spPr>
        <p:txBody>
          <a:bodyPr/>
          <a:lstStyle>
            <a:lvl1pPr>
              <a:defRPr/>
            </a:lvl1pPr>
          </a:lstStyle>
          <a:p>
            <a:pPr>
              <a:defRPr/>
            </a:pPr>
            <a:fld id="{6108F06E-D32B-4803-9A93-9345B89E4F92}"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5036" tIns="232518" rIns="465036" bIns="232518"/>
          <a:lstStyle/>
          <a:p>
            <a:r>
              <a:rPr lang="en-US"/>
              <a:t>Click to edit Master title style</a:t>
            </a:r>
          </a:p>
        </p:txBody>
      </p:sp>
      <p:sp>
        <p:nvSpPr>
          <p:cNvPr id="3" name="Rectangle 12"/>
          <p:cNvSpPr>
            <a:spLocks noGrp="1" noChangeArrowheads="1"/>
          </p:cNvSpPr>
          <p:nvPr>
            <p:ph type="sldNum" sz="quarter" idx="10"/>
          </p:nvPr>
        </p:nvSpPr>
        <p:spPr>
          <a:ln/>
        </p:spPr>
        <p:txBody>
          <a:bodyPr/>
          <a:lstStyle>
            <a:lvl1pPr>
              <a:defRPr/>
            </a:lvl1pPr>
          </a:lstStyle>
          <a:p>
            <a:pPr>
              <a:defRPr/>
            </a:pPr>
            <a:fld id="{9DA9917F-B6C3-4244-B575-437D532BF51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14590" y="25364161"/>
            <a:ext cx="25982023" cy="7839498"/>
          </a:xfrm>
          <a:prstGeom prst="rect">
            <a:avLst/>
          </a:prstGeom>
        </p:spPr>
        <p:txBody>
          <a:bodyPr lIns="464965" tIns="232483" rIns="464965" bIns="232483" anchor="t"/>
          <a:lstStyle>
            <a:lvl1pPr algn="l">
              <a:defRPr sz="9788" b="1" cap="all"/>
            </a:lvl1pPr>
          </a:lstStyle>
          <a:p>
            <a:r>
              <a:rPr lang="en-US"/>
              <a:t>Click to edit Master title style</a:t>
            </a:r>
          </a:p>
        </p:txBody>
      </p:sp>
      <p:sp>
        <p:nvSpPr>
          <p:cNvPr id="3" name="Text Placeholder 2"/>
          <p:cNvSpPr>
            <a:spLocks noGrp="1"/>
          </p:cNvSpPr>
          <p:nvPr>
            <p:ph type="body" idx="1"/>
          </p:nvPr>
        </p:nvSpPr>
        <p:spPr>
          <a:xfrm>
            <a:off x="2414590" y="16729757"/>
            <a:ext cx="25982023" cy="8634410"/>
          </a:xfrm>
          <a:prstGeom prst="rect">
            <a:avLst/>
          </a:prstGeom>
        </p:spPr>
        <p:txBody>
          <a:bodyPr lIns="464965" tIns="232483" rIns="464965" bIns="232483" anchor="b"/>
          <a:lstStyle>
            <a:lvl1pPr marL="0" indent="0">
              <a:buNone/>
              <a:defRPr sz="4919"/>
            </a:lvl1pPr>
            <a:lvl2pPr marL="1120976" indent="0">
              <a:buNone/>
              <a:defRPr sz="4436"/>
            </a:lvl2pPr>
            <a:lvl3pPr marL="2241951" indent="0">
              <a:buNone/>
              <a:defRPr sz="3905"/>
            </a:lvl3pPr>
            <a:lvl4pPr marL="3362924" indent="0">
              <a:buNone/>
              <a:defRPr sz="3424"/>
            </a:lvl4pPr>
            <a:lvl5pPr marL="4483899" indent="0">
              <a:buNone/>
              <a:defRPr sz="3424"/>
            </a:lvl5pPr>
            <a:lvl6pPr marL="5604875" indent="0">
              <a:buNone/>
              <a:defRPr sz="3424"/>
            </a:lvl6pPr>
            <a:lvl7pPr marL="6725851" indent="0">
              <a:buNone/>
              <a:defRPr sz="3424"/>
            </a:lvl7pPr>
            <a:lvl8pPr marL="7846823" indent="0">
              <a:buNone/>
              <a:defRPr sz="3424"/>
            </a:lvl8pPr>
            <a:lvl9pPr marL="8967799" indent="0">
              <a:buNone/>
              <a:defRPr sz="3424"/>
            </a:lvl9pPr>
          </a:lstStyle>
          <a:p>
            <a:pPr lvl="0"/>
            <a:r>
              <a:rPr lang="en-US"/>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3EFD3C4E-849D-4744-A827-A6887E8A4E49}"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0CB8747F-AC03-49ED-AE87-ED892B1D318C}"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8357" y="1571554"/>
            <a:ext cx="10056361" cy="6688244"/>
          </a:xfrm>
          <a:prstGeom prst="rect">
            <a:avLst/>
          </a:prstGeom>
        </p:spPr>
        <p:txBody>
          <a:bodyPr lIns="465036" tIns="232518" rIns="465036" bIns="232518" anchor="b"/>
          <a:lstStyle>
            <a:lvl1pPr algn="l">
              <a:defRPr sz="4919" b="1"/>
            </a:lvl1pPr>
          </a:lstStyle>
          <a:p>
            <a:r>
              <a:rPr lang="en-US"/>
              <a:t>Click to edit Master title style</a:t>
            </a:r>
          </a:p>
        </p:txBody>
      </p:sp>
      <p:sp>
        <p:nvSpPr>
          <p:cNvPr id="3" name="Content Placeholder 2"/>
          <p:cNvSpPr>
            <a:spLocks noGrp="1"/>
          </p:cNvSpPr>
          <p:nvPr>
            <p:ph idx="1"/>
          </p:nvPr>
        </p:nvSpPr>
        <p:spPr>
          <a:xfrm>
            <a:off x="11950881" y="1571557"/>
            <a:ext cx="17087850" cy="33687917"/>
          </a:xfrm>
          <a:prstGeom prst="rect">
            <a:avLst/>
          </a:prstGeom>
        </p:spPr>
        <p:txBody>
          <a:bodyPr lIns="465036" tIns="232518" rIns="465036" bIns="232518"/>
          <a:lstStyle>
            <a:lvl1pPr>
              <a:defRPr sz="7859"/>
            </a:lvl1pPr>
            <a:lvl2pPr>
              <a:defRPr sz="6847"/>
            </a:lvl2pPr>
            <a:lvl3pPr>
              <a:defRPr sz="5882"/>
            </a:lvl3pPr>
            <a:lvl4pPr>
              <a:defRPr sz="4919"/>
            </a:lvl4pPr>
            <a:lvl5pPr>
              <a:defRPr sz="4919"/>
            </a:lvl5pPr>
            <a:lvl6pPr>
              <a:defRPr sz="4919"/>
            </a:lvl6pPr>
            <a:lvl7pPr>
              <a:defRPr sz="4919"/>
            </a:lvl7pPr>
            <a:lvl8pPr>
              <a:defRPr sz="4919"/>
            </a:lvl8pPr>
            <a:lvl9pPr>
              <a:defRPr sz="49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8357" y="8259801"/>
            <a:ext cx="10056361" cy="26999673"/>
          </a:xfrm>
          <a:prstGeom prst="rect">
            <a:avLst/>
          </a:prstGeom>
        </p:spPr>
        <p:txBody>
          <a:bodyPr lIns="465036" tIns="232518" rIns="465036" bIns="232518"/>
          <a:lstStyle>
            <a:lvl1pPr marL="0" indent="0">
              <a:buNone/>
              <a:defRPr sz="3424"/>
            </a:lvl1pPr>
            <a:lvl2pPr marL="1121145" indent="0">
              <a:buNone/>
              <a:defRPr sz="2942"/>
            </a:lvl2pPr>
            <a:lvl3pPr marL="2242289" indent="0">
              <a:buNone/>
              <a:defRPr sz="2459"/>
            </a:lvl3pPr>
            <a:lvl4pPr marL="3363434" indent="0">
              <a:buNone/>
              <a:defRPr sz="2218"/>
            </a:lvl4pPr>
            <a:lvl5pPr marL="4484579" indent="0">
              <a:buNone/>
              <a:defRPr sz="2218"/>
            </a:lvl5pPr>
            <a:lvl6pPr marL="5605724" indent="0">
              <a:buNone/>
              <a:defRPr sz="2218"/>
            </a:lvl6pPr>
            <a:lvl7pPr marL="6726868" indent="0">
              <a:buNone/>
              <a:defRPr sz="2218"/>
            </a:lvl7pPr>
            <a:lvl8pPr marL="7848013" indent="0">
              <a:buNone/>
              <a:defRPr sz="2218"/>
            </a:lvl8pPr>
            <a:lvl9pPr marL="8969157" indent="0">
              <a:buNone/>
              <a:defRPr sz="2218"/>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1E596DD2-57FC-42D3-A58F-E33543D336D0}"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1364" y="27630121"/>
            <a:ext cx="18340251" cy="3261892"/>
          </a:xfrm>
          <a:prstGeom prst="rect">
            <a:avLst/>
          </a:prstGeom>
        </p:spPr>
        <p:txBody>
          <a:bodyPr lIns="465036" tIns="232518" rIns="465036" bIns="232518" anchor="b"/>
          <a:lstStyle>
            <a:lvl1pPr algn="l">
              <a:defRPr sz="4919" b="1"/>
            </a:lvl1pPr>
          </a:lstStyle>
          <a:p>
            <a:r>
              <a:rPr lang="en-US"/>
              <a:t>Click to edit Master title style</a:t>
            </a:r>
          </a:p>
        </p:txBody>
      </p:sp>
      <p:sp>
        <p:nvSpPr>
          <p:cNvPr id="3" name="Picture Placeholder 2"/>
          <p:cNvSpPr>
            <a:spLocks noGrp="1"/>
          </p:cNvSpPr>
          <p:nvPr>
            <p:ph type="pic" idx="1"/>
          </p:nvPr>
        </p:nvSpPr>
        <p:spPr>
          <a:xfrm>
            <a:off x="5991364" y="3526860"/>
            <a:ext cx="18340251" cy="23682960"/>
          </a:xfrm>
          <a:prstGeom prst="rect">
            <a:avLst/>
          </a:prstGeom>
        </p:spPr>
        <p:txBody>
          <a:bodyPr lIns="465036" tIns="232518" rIns="465036" bIns="232518"/>
          <a:lstStyle>
            <a:lvl1pPr marL="0" indent="0">
              <a:buNone/>
              <a:defRPr sz="7859"/>
            </a:lvl1pPr>
            <a:lvl2pPr marL="1121145" indent="0">
              <a:buNone/>
              <a:defRPr sz="6847"/>
            </a:lvl2pPr>
            <a:lvl3pPr marL="2242289" indent="0">
              <a:buNone/>
              <a:defRPr sz="5882"/>
            </a:lvl3pPr>
            <a:lvl4pPr marL="3363434" indent="0">
              <a:buNone/>
              <a:defRPr sz="4919"/>
            </a:lvl4pPr>
            <a:lvl5pPr marL="4484579" indent="0">
              <a:buNone/>
              <a:defRPr sz="4919"/>
            </a:lvl5pPr>
            <a:lvl6pPr marL="5605724" indent="0">
              <a:buNone/>
              <a:defRPr sz="4919"/>
            </a:lvl6pPr>
            <a:lvl7pPr marL="6726868" indent="0">
              <a:buNone/>
              <a:defRPr sz="4919"/>
            </a:lvl7pPr>
            <a:lvl8pPr marL="7848013" indent="0">
              <a:buNone/>
              <a:defRPr sz="4919"/>
            </a:lvl8pPr>
            <a:lvl9pPr marL="8969157" indent="0">
              <a:buNone/>
              <a:defRPr sz="4919"/>
            </a:lvl9pPr>
          </a:lstStyle>
          <a:p>
            <a:pPr lvl="0"/>
            <a:r>
              <a:rPr lang="en-US" noProof="0" dirty="0"/>
              <a:t>Click icon to add picture</a:t>
            </a:r>
          </a:p>
        </p:txBody>
      </p:sp>
      <p:sp>
        <p:nvSpPr>
          <p:cNvPr id="4" name="Text Placeholder 3"/>
          <p:cNvSpPr>
            <a:spLocks noGrp="1"/>
          </p:cNvSpPr>
          <p:nvPr>
            <p:ph type="body" sz="half" idx="2"/>
          </p:nvPr>
        </p:nvSpPr>
        <p:spPr>
          <a:xfrm>
            <a:off x="5991364" y="30892013"/>
            <a:ext cx="18340251" cy="4632428"/>
          </a:xfrm>
          <a:prstGeom prst="rect">
            <a:avLst/>
          </a:prstGeom>
        </p:spPr>
        <p:txBody>
          <a:bodyPr lIns="465036" tIns="232518" rIns="465036" bIns="232518"/>
          <a:lstStyle>
            <a:lvl1pPr marL="0" indent="0">
              <a:buNone/>
              <a:defRPr sz="3424"/>
            </a:lvl1pPr>
            <a:lvl2pPr marL="1121145" indent="0">
              <a:buNone/>
              <a:defRPr sz="2942"/>
            </a:lvl2pPr>
            <a:lvl3pPr marL="2242289" indent="0">
              <a:buNone/>
              <a:defRPr sz="2459"/>
            </a:lvl3pPr>
            <a:lvl4pPr marL="3363434" indent="0">
              <a:buNone/>
              <a:defRPr sz="2218"/>
            </a:lvl4pPr>
            <a:lvl5pPr marL="4484579" indent="0">
              <a:buNone/>
              <a:defRPr sz="2218"/>
            </a:lvl5pPr>
            <a:lvl6pPr marL="5605724" indent="0">
              <a:buNone/>
              <a:defRPr sz="2218"/>
            </a:lvl6pPr>
            <a:lvl7pPr marL="6726868" indent="0">
              <a:buNone/>
              <a:defRPr sz="2218"/>
            </a:lvl7pPr>
            <a:lvl8pPr marL="7848013" indent="0">
              <a:buNone/>
              <a:defRPr sz="2218"/>
            </a:lvl8pPr>
            <a:lvl9pPr marL="8969157" indent="0">
              <a:buNone/>
              <a:defRPr sz="2218"/>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3A46351C-ED54-4131-BEB4-107E577C99C5}"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5036" tIns="232518" rIns="465036" bIns="232518"/>
          <a:lstStyle/>
          <a:p>
            <a:r>
              <a:rPr lang="en-US"/>
              <a:t>Click to edit Master title style</a:t>
            </a:r>
          </a:p>
        </p:txBody>
      </p:sp>
      <p:sp>
        <p:nvSpPr>
          <p:cNvPr id="3" name="Vertical Text Placeholder 2"/>
          <p:cNvSpPr>
            <a:spLocks noGrp="1"/>
          </p:cNvSpPr>
          <p:nvPr>
            <p:ph type="body" orient="vert" idx="1"/>
          </p:nvPr>
        </p:nvSpPr>
        <p:spPr>
          <a:xfrm>
            <a:off x="1528355" y="9210044"/>
            <a:ext cx="27510377" cy="26049431"/>
          </a:xfrm>
          <a:prstGeom prst="rect">
            <a:avLst/>
          </a:prstGeom>
        </p:spPr>
        <p:txBody>
          <a:bodyPr vert="eaVert" lIns="465036" tIns="232518" rIns="465036" bIns="2325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4F12BFBC-FC93-4B17-B191-E416927C8172}"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161137" y="1580697"/>
            <a:ext cx="6877594" cy="33678777"/>
          </a:xfrm>
          <a:prstGeom prst="rect">
            <a:avLst/>
          </a:prstGeom>
        </p:spPr>
        <p:txBody>
          <a:bodyPr vert="eaVert" lIns="465036" tIns="232518" rIns="465036" bIns="232518"/>
          <a:lstStyle/>
          <a:p>
            <a:r>
              <a:rPr lang="en-US"/>
              <a:t>Click to edit Master title style</a:t>
            </a:r>
          </a:p>
        </p:txBody>
      </p:sp>
      <p:sp>
        <p:nvSpPr>
          <p:cNvPr id="3" name="Vertical Text Placeholder 2"/>
          <p:cNvSpPr>
            <a:spLocks noGrp="1"/>
          </p:cNvSpPr>
          <p:nvPr>
            <p:ph type="body" orient="vert" idx="1"/>
          </p:nvPr>
        </p:nvSpPr>
        <p:spPr>
          <a:xfrm>
            <a:off x="1528356" y="1580697"/>
            <a:ext cx="20123331" cy="33678777"/>
          </a:xfrm>
          <a:prstGeom prst="rect">
            <a:avLst/>
          </a:prstGeom>
        </p:spPr>
        <p:txBody>
          <a:bodyPr vert="eaVert" lIns="465036" tIns="232518" rIns="465036" bIns="2325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25E9C2F7-6BD5-4021-92D0-E12BAE16CD28}"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355" y="9210049"/>
            <a:ext cx="27510377" cy="26049431"/>
          </a:xfrm>
          <a:prstGeom prst="rect">
            <a:avLst/>
          </a:prstGeom>
        </p:spPr>
        <p:txBody>
          <a:bodyPr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9C4E32A8-8946-40D5-BFEC-7D02C2BFAAD3}"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92532" y="13004664"/>
            <a:ext cx="25982023" cy="1128290"/>
          </a:xfrm>
        </p:spPr>
        <p:txBody>
          <a:bodyPr/>
          <a:lstStyle/>
          <a:p>
            <a:r>
              <a:rPr lang="en-US"/>
              <a:t>Click to edit Master title style</a:t>
            </a:r>
          </a:p>
        </p:txBody>
      </p:sp>
      <p:sp>
        <p:nvSpPr>
          <p:cNvPr id="3" name="Subtitle 2"/>
          <p:cNvSpPr>
            <a:spLocks noGrp="1"/>
          </p:cNvSpPr>
          <p:nvPr>
            <p:ph type="subTitle" idx="1"/>
          </p:nvPr>
        </p:nvSpPr>
        <p:spPr>
          <a:xfrm>
            <a:off x="4585063" y="22367240"/>
            <a:ext cx="21396960" cy="10087187"/>
          </a:xfrm>
        </p:spPr>
        <p:txBody>
          <a:bodyPr/>
          <a:lstStyle>
            <a:lvl1pPr marL="0" indent="0" algn="ctr">
              <a:buNone/>
              <a:defRPr/>
            </a:lvl1pPr>
            <a:lvl2pPr marL="1120806" indent="0" algn="ctr">
              <a:buNone/>
              <a:defRPr/>
            </a:lvl2pPr>
            <a:lvl3pPr marL="2241612" indent="0" algn="ctr">
              <a:buNone/>
              <a:defRPr/>
            </a:lvl3pPr>
            <a:lvl4pPr marL="3362414" indent="0" algn="ctr">
              <a:buNone/>
              <a:defRPr/>
            </a:lvl4pPr>
            <a:lvl5pPr marL="4483220" indent="0" algn="ctr">
              <a:buNone/>
              <a:defRPr/>
            </a:lvl5pPr>
            <a:lvl6pPr marL="5604026" indent="0" algn="ctr">
              <a:buNone/>
              <a:defRPr/>
            </a:lvl6pPr>
            <a:lvl7pPr marL="6724832" indent="0" algn="ctr">
              <a:buNone/>
              <a:defRPr/>
            </a:lvl7pPr>
            <a:lvl8pPr marL="7845636" indent="0" algn="ctr">
              <a:buNone/>
              <a:defRPr/>
            </a:lvl8pPr>
            <a:lvl9pPr marL="8966440" indent="0" algn="ctr">
              <a:buNone/>
              <a:defRPr/>
            </a:lvl9pPr>
          </a:lstStyle>
          <a:p>
            <a:r>
              <a:rPr lang="en-US"/>
              <a:t>Click to edit Master subtitle style</a:t>
            </a:r>
          </a:p>
        </p:txBody>
      </p:sp>
      <p:sp>
        <p:nvSpPr>
          <p:cNvPr id="4" name="Rectangle 14"/>
          <p:cNvSpPr>
            <a:spLocks noGrp="1" noChangeArrowheads="1"/>
          </p:cNvSpPr>
          <p:nvPr>
            <p:ph type="sldNum" sz="quarter" idx="10"/>
          </p:nvPr>
        </p:nvSpPr>
        <p:spPr>
          <a:ln/>
        </p:spPr>
        <p:txBody>
          <a:bodyPr/>
          <a:lstStyle>
            <a:lvl1pPr>
              <a:defRPr/>
            </a:lvl1pPr>
          </a:lstStyle>
          <a:p>
            <a:pPr>
              <a:defRPr/>
            </a:pPr>
            <a:fld id="{B777D421-1BA5-4EE0-900A-CCC605ABF14D}"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C6B6E154-3805-429B-B0E5-C798C9DB68BF}"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14590" y="25364164"/>
            <a:ext cx="25982023" cy="1022524"/>
          </a:xfrm>
        </p:spPr>
        <p:txBody>
          <a:bodyPr anchor="t"/>
          <a:lstStyle>
            <a:lvl1pPr algn="l">
              <a:defRPr sz="9788" b="1" cap="all"/>
            </a:lvl1pPr>
          </a:lstStyle>
          <a:p>
            <a:r>
              <a:rPr lang="en-US"/>
              <a:t>Click to edit Master title style</a:t>
            </a:r>
          </a:p>
        </p:txBody>
      </p:sp>
      <p:sp>
        <p:nvSpPr>
          <p:cNvPr id="3" name="Text Placeholder 2"/>
          <p:cNvSpPr>
            <a:spLocks noGrp="1"/>
          </p:cNvSpPr>
          <p:nvPr>
            <p:ph type="body" idx="1"/>
          </p:nvPr>
        </p:nvSpPr>
        <p:spPr>
          <a:xfrm>
            <a:off x="2414590" y="16729763"/>
            <a:ext cx="25982023" cy="8634410"/>
          </a:xfrm>
        </p:spPr>
        <p:txBody>
          <a:bodyPr anchor="b"/>
          <a:lstStyle>
            <a:lvl1pPr marL="0" indent="0">
              <a:buNone/>
              <a:defRPr sz="4919"/>
            </a:lvl1pPr>
            <a:lvl2pPr marL="1120806" indent="0">
              <a:buNone/>
              <a:defRPr sz="4436"/>
            </a:lvl2pPr>
            <a:lvl3pPr marL="2241612" indent="0">
              <a:buNone/>
              <a:defRPr sz="3905"/>
            </a:lvl3pPr>
            <a:lvl4pPr marL="3362414" indent="0">
              <a:buNone/>
              <a:defRPr sz="3424"/>
            </a:lvl4pPr>
            <a:lvl5pPr marL="4483220" indent="0">
              <a:buNone/>
              <a:defRPr sz="3424"/>
            </a:lvl5pPr>
            <a:lvl6pPr marL="5604026" indent="0">
              <a:buNone/>
              <a:defRPr sz="3424"/>
            </a:lvl6pPr>
            <a:lvl7pPr marL="6724832" indent="0">
              <a:buNone/>
              <a:defRPr sz="3424"/>
            </a:lvl7pPr>
            <a:lvl8pPr marL="7845636" indent="0">
              <a:buNone/>
              <a:defRPr sz="3424"/>
            </a:lvl8pPr>
            <a:lvl9pPr marL="8966440" indent="0">
              <a:buNone/>
              <a:defRPr sz="3424"/>
            </a:lvl9pPr>
          </a:lstStyle>
          <a:p>
            <a:pPr lvl="0"/>
            <a:r>
              <a:rPr lang="en-US"/>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pPr>
              <a:defRPr/>
            </a:pPr>
            <a:fld id="{072C24D5-1BAD-441A-891C-69549569C407}"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8355" y="6578609"/>
            <a:ext cx="13500463" cy="26049431"/>
          </a:xfrm>
        </p:spPr>
        <p:txBody>
          <a:bodyPr/>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538270" y="6578609"/>
            <a:ext cx="13500463" cy="26049431"/>
          </a:xfrm>
        </p:spPr>
        <p:txBody>
          <a:bodyPr/>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ln/>
        </p:spPr>
        <p:txBody>
          <a:bodyPr/>
          <a:lstStyle>
            <a:lvl1pPr>
              <a:defRPr/>
            </a:lvl1pPr>
          </a:lstStyle>
          <a:p>
            <a:pPr>
              <a:defRPr/>
            </a:pPr>
            <a:fld id="{DA63A7F6-4C86-4364-8B38-B113FD3599B1}"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4965" tIns="232483" rIns="464965" bIns="232483"/>
          <a:lstStyle/>
          <a:p>
            <a:r>
              <a:rPr lang="en-US"/>
              <a:t>Click to edit Master title style</a:t>
            </a:r>
          </a:p>
        </p:txBody>
      </p:sp>
      <p:sp>
        <p:nvSpPr>
          <p:cNvPr id="3" name="Content Placeholder 2"/>
          <p:cNvSpPr>
            <a:spLocks noGrp="1"/>
          </p:cNvSpPr>
          <p:nvPr>
            <p:ph sz="half" idx="1"/>
          </p:nvPr>
        </p:nvSpPr>
        <p:spPr>
          <a:xfrm>
            <a:off x="1528355" y="9210049"/>
            <a:ext cx="13500463" cy="26049431"/>
          </a:xfrm>
          <a:prstGeom prst="rect">
            <a:avLst/>
          </a:prstGeom>
        </p:spPr>
        <p:txBody>
          <a:bodyPr lIns="464965" tIns="232483" rIns="464965" bIns="232483"/>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538270" y="9210049"/>
            <a:ext cx="13500463" cy="26049431"/>
          </a:xfrm>
          <a:prstGeom prst="rect">
            <a:avLst/>
          </a:prstGeom>
        </p:spPr>
        <p:txBody>
          <a:bodyPr lIns="464965" tIns="232483" rIns="464965" bIns="232483"/>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sldNum" sz="quarter" idx="10"/>
          </p:nvPr>
        </p:nvSpPr>
        <p:spPr>
          <a:ln/>
        </p:spPr>
        <p:txBody>
          <a:bodyPr/>
          <a:lstStyle>
            <a:lvl1pPr>
              <a:defRPr/>
            </a:lvl1pPr>
          </a:lstStyle>
          <a:p>
            <a:pPr>
              <a:defRPr/>
            </a:pPr>
            <a:fld id="{A0C19F64-E1F8-4EAC-8C01-7C5073610D7A}"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8355" y="2323573"/>
            <a:ext cx="27510377" cy="112829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8354" y="8835429"/>
            <a:ext cx="13505772" cy="3682186"/>
          </a:xfrm>
        </p:spPr>
        <p:txBody>
          <a:bodyPr anchor="b"/>
          <a:lstStyle>
            <a:lvl1pPr marL="0" indent="0">
              <a:buNone/>
              <a:defRPr sz="5882" b="1"/>
            </a:lvl1pPr>
            <a:lvl2pPr marL="1120806" indent="0">
              <a:buNone/>
              <a:defRPr sz="4919" b="1"/>
            </a:lvl2pPr>
            <a:lvl3pPr marL="2241612" indent="0">
              <a:buNone/>
              <a:defRPr sz="4436" b="1"/>
            </a:lvl3pPr>
            <a:lvl4pPr marL="3362414" indent="0">
              <a:buNone/>
              <a:defRPr sz="3905" b="1"/>
            </a:lvl4pPr>
            <a:lvl5pPr marL="4483220" indent="0">
              <a:buNone/>
              <a:defRPr sz="3905" b="1"/>
            </a:lvl5pPr>
            <a:lvl6pPr marL="5604026" indent="0">
              <a:buNone/>
              <a:defRPr sz="3905" b="1"/>
            </a:lvl6pPr>
            <a:lvl7pPr marL="6724832" indent="0">
              <a:buNone/>
              <a:defRPr sz="3905" b="1"/>
            </a:lvl7pPr>
            <a:lvl8pPr marL="7845636" indent="0">
              <a:buNone/>
              <a:defRPr sz="3905" b="1"/>
            </a:lvl8pPr>
            <a:lvl9pPr marL="8966440" indent="0">
              <a:buNone/>
              <a:defRPr sz="3905" b="1"/>
            </a:lvl9pPr>
          </a:lstStyle>
          <a:p>
            <a:pPr lvl="0"/>
            <a:r>
              <a:rPr lang="en-US"/>
              <a:t>Click to edit Master text styles</a:t>
            </a:r>
          </a:p>
        </p:txBody>
      </p:sp>
      <p:sp>
        <p:nvSpPr>
          <p:cNvPr id="4" name="Content Placeholder 3"/>
          <p:cNvSpPr>
            <a:spLocks noGrp="1"/>
          </p:cNvSpPr>
          <p:nvPr>
            <p:ph sz="half" idx="2"/>
          </p:nvPr>
        </p:nvSpPr>
        <p:spPr>
          <a:xfrm>
            <a:off x="1528354" y="12517614"/>
            <a:ext cx="13505772" cy="22741858"/>
          </a:xfrm>
        </p:spPr>
        <p:txBody>
          <a:bodyPr/>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527664" y="8835429"/>
            <a:ext cx="13511076" cy="3682186"/>
          </a:xfrm>
        </p:spPr>
        <p:txBody>
          <a:bodyPr anchor="b"/>
          <a:lstStyle>
            <a:lvl1pPr marL="0" indent="0">
              <a:buNone/>
              <a:defRPr sz="5882" b="1"/>
            </a:lvl1pPr>
            <a:lvl2pPr marL="1120806" indent="0">
              <a:buNone/>
              <a:defRPr sz="4919" b="1"/>
            </a:lvl2pPr>
            <a:lvl3pPr marL="2241612" indent="0">
              <a:buNone/>
              <a:defRPr sz="4436" b="1"/>
            </a:lvl3pPr>
            <a:lvl4pPr marL="3362414" indent="0">
              <a:buNone/>
              <a:defRPr sz="3905" b="1"/>
            </a:lvl4pPr>
            <a:lvl5pPr marL="4483220" indent="0">
              <a:buNone/>
              <a:defRPr sz="3905" b="1"/>
            </a:lvl5pPr>
            <a:lvl6pPr marL="5604026" indent="0">
              <a:buNone/>
              <a:defRPr sz="3905" b="1"/>
            </a:lvl6pPr>
            <a:lvl7pPr marL="6724832" indent="0">
              <a:buNone/>
              <a:defRPr sz="3905" b="1"/>
            </a:lvl7pPr>
            <a:lvl8pPr marL="7845636" indent="0">
              <a:buNone/>
              <a:defRPr sz="3905" b="1"/>
            </a:lvl8pPr>
            <a:lvl9pPr marL="8966440" indent="0">
              <a:buNone/>
              <a:defRPr sz="3905" b="1"/>
            </a:lvl9pPr>
          </a:lstStyle>
          <a:p>
            <a:pPr lvl="0"/>
            <a:r>
              <a:rPr lang="en-US"/>
              <a:t>Click to edit Master text styles</a:t>
            </a:r>
          </a:p>
        </p:txBody>
      </p:sp>
      <p:sp>
        <p:nvSpPr>
          <p:cNvPr id="6" name="Content Placeholder 5"/>
          <p:cNvSpPr>
            <a:spLocks noGrp="1"/>
          </p:cNvSpPr>
          <p:nvPr>
            <p:ph sz="quarter" idx="4"/>
          </p:nvPr>
        </p:nvSpPr>
        <p:spPr>
          <a:xfrm>
            <a:off x="15527664" y="12517614"/>
            <a:ext cx="13511076" cy="22741858"/>
          </a:xfrm>
        </p:spPr>
        <p:txBody>
          <a:bodyPr/>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a:ln/>
        </p:spPr>
        <p:txBody>
          <a:bodyPr/>
          <a:lstStyle>
            <a:lvl1pPr>
              <a:defRPr/>
            </a:lvl1pPr>
          </a:lstStyle>
          <a:p>
            <a:pPr>
              <a:defRPr/>
            </a:pPr>
            <a:fld id="{8FC15A8F-BE17-4F1C-9869-EC395496F0E8}"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sldNum" sz="quarter" idx="10"/>
          </p:nvPr>
        </p:nvSpPr>
        <p:spPr>
          <a:ln/>
        </p:spPr>
        <p:txBody>
          <a:bodyPr/>
          <a:lstStyle>
            <a:lvl1pPr>
              <a:defRPr/>
            </a:lvl1pPr>
          </a:lstStyle>
          <a:p>
            <a:pPr>
              <a:defRPr/>
            </a:pPr>
            <a:fld id="{13AE5192-3A86-4687-B282-B3ADFD02B8D5}"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7F5A8534-72C2-4D9A-8D2A-04E95E5C7D4C}"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8357" y="3438288"/>
            <a:ext cx="10056361" cy="513923"/>
          </a:xfrm>
        </p:spPr>
        <p:txBody>
          <a:bodyPr anchor="b"/>
          <a:lstStyle>
            <a:lvl1pPr algn="l">
              <a:defRPr sz="4919" b="1"/>
            </a:lvl1pPr>
          </a:lstStyle>
          <a:p>
            <a:r>
              <a:rPr lang="en-US"/>
              <a:t>Click to edit Master title style</a:t>
            </a:r>
          </a:p>
        </p:txBody>
      </p:sp>
      <p:sp>
        <p:nvSpPr>
          <p:cNvPr id="3" name="Content Placeholder 2"/>
          <p:cNvSpPr>
            <a:spLocks noGrp="1"/>
          </p:cNvSpPr>
          <p:nvPr>
            <p:ph idx="1"/>
          </p:nvPr>
        </p:nvSpPr>
        <p:spPr>
          <a:xfrm>
            <a:off x="11950881" y="1571569"/>
            <a:ext cx="17087850" cy="33687917"/>
          </a:xfrm>
        </p:spPr>
        <p:txBody>
          <a:bodyPr/>
          <a:lstStyle>
            <a:lvl1pPr>
              <a:defRPr sz="7859"/>
            </a:lvl1pPr>
            <a:lvl2pPr>
              <a:defRPr sz="6847"/>
            </a:lvl2pPr>
            <a:lvl3pPr>
              <a:defRPr sz="5882"/>
            </a:lvl3pPr>
            <a:lvl4pPr>
              <a:defRPr sz="4919"/>
            </a:lvl4pPr>
            <a:lvl5pPr>
              <a:defRPr sz="4919"/>
            </a:lvl5pPr>
            <a:lvl6pPr>
              <a:defRPr sz="4919"/>
            </a:lvl6pPr>
            <a:lvl7pPr>
              <a:defRPr sz="4919"/>
            </a:lvl7pPr>
            <a:lvl8pPr>
              <a:defRPr sz="4919"/>
            </a:lvl8pPr>
            <a:lvl9pPr>
              <a:defRPr sz="49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8357" y="8259813"/>
            <a:ext cx="10056361" cy="26999673"/>
          </a:xfrm>
        </p:spPr>
        <p:txBody>
          <a:bodyPr/>
          <a:lstStyle>
            <a:lvl1pPr marL="0" indent="0">
              <a:buNone/>
              <a:defRPr sz="3424"/>
            </a:lvl1pPr>
            <a:lvl2pPr marL="1120806" indent="0">
              <a:buNone/>
              <a:defRPr sz="2942"/>
            </a:lvl2pPr>
            <a:lvl3pPr marL="2241612" indent="0">
              <a:buNone/>
              <a:defRPr sz="2459"/>
            </a:lvl3pPr>
            <a:lvl4pPr marL="3362414" indent="0">
              <a:buNone/>
              <a:defRPr sz="2218"/>
            </a:lvl4pPr>
            <a:lvl5pPr marL="4483220" indent="0">
              <a:buNone/>
              <a:defRPr sz="2218"/>
            </a:lvl5pPr>
            <a:lvl6pPr marL="5604026" indent="0">
              <a:buNone/>
              <a:defRPr sz="2218"/>
            </a:lvl6pPr>
            <a:lvl7pPr marL="6724832" indent="0">
              <a:buNone/>
              <a:defRPr sz="2218"/>
            </a:lvl7pPr>
            <a:lvl8pPr marL="7845636" indent="0">
              <a:buNone/>
              <a:defRPr sz="2218"/>
            </a:lvl8pPr>
            <a:lvl9pPr marL="8966440" indent="0">
              <a:buNone/>
              <a:defRPr sz="2218"/>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7EB232C0-68FA-4C84-8C3A-31A90C529548}"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1364" y="28306610"/>
            <a:ext cx="18340251" cy="513843"/>
          </a:xfrm>
        </p:spPr>
        <p:txBody>
          <a:bodyPr anchor="b"/>
          <a:lstStyle>
            <a:lvl1pPr algn="l">
              <a:defRPr sz="4919" b="1"/>
            </a:lvl1pPr>
          </a:lstStyle>
          <a:p>
            <a:r>
              <a:rPr lang="en-US"/>
              <a:t>Click to edit Master title style</a:t>
            </a:r>
          </a:p>
        </p:txBody>
      </p:sp>
      <p:sp>
        <p:nvSpPr>
          <p:cNvPr id="3" name="Picture Placeholder 2"/>
          <p:cNvSpPr>
            <a:spLocks noGrp="1"/>
          </p:cNvSpPr>
          <p:nvPr>
            <p:ph type="pic" idx="1"/>
          </p:nvPr>
        </p:nvSpPr>
        <p:spPr>
          <a:xfrm>
            <a:off x="5991364" y="3526860"/>
            <a:ext cx="18340251" cy="23682960"/>
          </a:xfrm>
        </p:spPr>
        <p:txBody>
          <a:bodyPr/>
          <a:lstStyle>
            <a:lvl1pPr marL="0" indent="0">
              <a:buNone/>
              <a:defRPr sz="7859"/>
            </a:lvl1pPr>
            <a:lvl2pPr marL="1120806" indent="0">
              <a:buNone/>
              <a:defRPr sz="6847"/>
            </a:lvl2pPr>
            <a:lvl3pPr marL="2241612" indent="0">
              <a:buNone/>
              <a:defRPr sz="5882"/>
            </a:lvl3pPr>
            <a:lvl4pPr marL="3362414" indent="0">
              <a:buNone/>
              <a:defRPr sz="4919"/>
            </a:lvl4pPr>
            <a:lvl5pPr marL="4483220" indent="0">
              <a:buNone/>
              <a:defRPr sz="4919"/>
            </a:lvl5pPr>
            <a:lvl6pPr marL="5604026" indent="0">
              <a:buNone/>
              <a:defRPr sz="4919"/>
            </a:lvl6pPr>
            <a:lvl7pPr marL="6724832" indent="0">
              <a:buNone/>
              <a:defRPr sz="4919"/>
            </a:lvl7pPr>
            <a:lvl8pPr marL="7845636" indent="0">
              <a:buNone/>
              <a:defRPr sz="4919"/>
            </a:lvl8pPr>
            <a:lvl9pPr marL="8966440" indent="0">
              <a:buNone/>
              <a:defRPr sz="4919"/>
            </a:lvl9pPr>
          </a:lstStyle>
          <a:p>
            <a:pPr lvl="0"/>
            <a:r>
              <a:rPr lang="en-US" noProof="0" dirty="0"/>
              <a:t>Click icon to add picture</a:t>
            </a:r>
          </a:p>
        </p:txBody>
      </p:sp>
      <p:sp>
        <p:nvSpPr>
          <p:cNvPr id="4" name="Text Placeholder 3"/>
          <p:cNvSpPr>
            <a:spLocks noGrp="1"/>
          </p:cNvSpPr>
          <p:nvPr>
            <p:ph type="body" sz="half" idx="2"/>
          </p:nvPr>
        </p:nvSpPr>
        <p:spPr>
          <a:xfrm>
            <a:off x="5991364" y="30892013"/>
            <a:ext cx="18340251" cy="4632428"/>
          </a:xfrm>
        </p:spPr>
        <p:txBody>
          <a:bodyPr/>
          <a:lstStyle>
            <a:lvl1pPr marL="0" indent="0">
              <a:buNone/>
              <a:defRPr sz="3424"/>
            </a:lvl1pPr>
            <a:lvl2pPr marL="1120806" indent="0">
              <a:buNone/>
              <a:defRPr sz="2942"/>
            </a:lvl2pPr>
            <a:lvl3pPr marL="2241612" indent="0">
              <a:buNone/>
              <a:defRPr sz="2459"/>
            </a:lvl3pPr>
            <a:lvl4pPr marL="3362414" indent="0">
              <a:buNone/>
              <a:defRPr sz="2218"/>
            </a:lvl4pPr>
            <a:lvl5pPr marL="4483220" indent="0">
              <a:buNone/>
              <a:defRPr sz="2218"/>
            </a:lvl5pPr>
            <a:lvl6pPr marL="5604026" indent="0">
              <a:buNone/>
              <a:defRPr sz="2218"/>
            </a:lvl6pPr>
            <a:lvl7pPr marL="6724832" indent="0">
              <a:buNone/>
              <a:defRPr sz="2218"/>
            </a:lvl7pPr>
            <a:lvl8pPr marL="7845636" indent="0">
              <a:buNone/>
              <a:defRPr sz="2218"/>
            </a:lvl8pPr>
            <a:lvl9pPr marL="8966440" indent="0">
              <a:buNone/>
              <a:defRPr sz="2218"/>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46F6813E-73E9-4305-8B30-12BAC5EB0145}" type="slidenum">
              <a:rPr lang="en-US"/>
              <a:pPr>
                <a:defRPr/>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CA8AE835-163E-4684-9EE8-7AA78F67C71A}"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034188" y="1882211"/>
            <a:ext cx="1128322" cy="307458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8356" y="1882211"/>
            <a:ext cx="20123331" cy="30745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31E48701-3AE7-4EFC-8FEA-CF156CC95765}"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355" y="9210049"/>
            <a:ext cx="27510377" cy="260494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7E06B6EB-98E5-4285-8246-CF41267EE6CA}" type="slidenum">
              <a:rPr lang="en-US"/>
              <a:pPr>
                <a:defRPr/>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Fresh title.png"/>
          <p:cNvPicPr>
            <a:picLocks noChangeAspect="1"/>
          </p:cNvPicPr>
          <p:nvPr/>
        </p:nvPicPr>
        <p:blipFill>
          <a:blip r:embed="rId2" cstate="print"/>
          <a:srcRect b="39771"/>
          <a:stretch>
            <a:fillRect/>
          </a:stretch>
        </p:blipFill>
        <p:spPr bwMode="auto">
          <a:xfrm>
            <a:off x="1022" y="8773320"/>
            <a:ext cx="32916359" cy="12562681"/>
          </a:xfrm>
          <a:prstGeom prst="rect">
            <a:avLst/>
          </a:prstGeom>
          <a:noFill/>
          <a:ln w="9525">
            <a:noFill/>
            <a:miter lim="800000"/>
            <a:headEnd/>
            <a:tailEnd/>
          </a:ln>
        </p:spPr>
      </p:pic>
      <p:pic>
        <p:nvPicPr>
          <p:cNvPr id="5" name="Picture 9" descr="Fresh title.png"/>
          <p:cNvPicPr>
            <a:picLocks noChangeAspect="1"/>
          </p:cNvPicPr>
          <p:nvPr/>
        </p:nvPicPr>
        <p:blipFill>
          <a:blip r:embed="rId2" cstate="print"/>
          <a:srcRect t="33632" b="59389"/>
          <a:stretch>
            <a:fillRect/>
          </a:stretch>
        </p:blipFill>
        <p:spPr bwMode="auto">
          <a:xfrm>
            <a:off x="1" y="36949064"/>
            <a:ext cx="32916359" cy="1455737"/>
          </a:xfrm>
          <a:prstGeom prst="rect">
            <a:avLst/>
          </a:prstGeom>
          <a:noFill/>
          <a:ln w="9525">
            <a:noFill/>
            <a:miter lim="800000"/>
            <a:headEnd/>
            <a:tailEnd/>
          </a:ln>
        </p:spPr>
      </p:pic>
      <p:sp>
        <p:nvSpPr>
          <p:cNvPr id="2" name="Title 1"/>
          <p:cNvSpPr>
            <a:spLocks noGrp="1"/>
          </p:cNvSpPr>
          <p:nvPr>
            <p:ph type="ctrTitle"/>
          </p:nvPr>
        </p:nvSpPr>
        <p:spPr>
          <a:xfrm>
            <a:off x="2292532" y="6527005"/>
            <a:ext cx="25982023" cy="8460810"/>
          </a:xfrm>
        </p:spPr>
        <p:txBody>
          <a:bodyPr/>
          <a:lstStyle>
            <a:lvl1pPr>
              <a:defRPr sz="14706"/>
            </a:lvl1pPr>
          </a:lstStyle>
          <a:p>
            <a:r>
              <a:rPr lang="en-US"/>
              <a:t>Click to edit Master title style</a:t>
            </a:r>
            <a:endParaRPr/>
          </a:p>
        </p:txBody>
      </p:sp>
      <p:sp>
        <p:nvSpPr>
          <p:cNvPr id="3" name="Subtitle 2"/>
          <p:cNvSpPr>
            <a:spLocks noGrp="1"/>
          </p:cNvSpPr>
          <p:nvPr>
            <p:ph type="subTitle" idx="1"/>
          </p:nvPr>
        </p:nvSpPr>
        <p:spPr>
          <a:xfrm>
            <a:off x="2292532" y="23682960"/>
            <a:ext cx="17576074" cy="7894320"/>
          </a:xfrm>
        </p:spPr>
        <p:txBody>
          <a:bodyPr>
            <a:normAutofit/>
          </a:bodyPr>
          <a:lstStyle>
            <a:lvl1pPr marL="0" indent="0" algn="l">
              <a:buNone/>
              <a:defRPr sz="4919">
                <a:solidFill>
                  <a:schemeClr val="tx1"/>
                </a:solidFill>
              </a:defRPr>
            </a:lvl1pPr>
            <a:lvl2pPr marL="1121145" indent="0" algn="ctr">
              <a:buNone/>
              <a:defRPr>
                <a:solidFill>
                  <a:schemeClr val="tx1">
                    <a:tint val="75000"/>
                  </a:schemeClr>
                </a:solidFill>
              </a:defRPr>
            </a:lvl2pPr>
            <a:lvl3pPr marL="2242289" indent="0" algn="ctr">
              <a:buNone/>
              <a:defRPr>
                <a:solidFill>
                  <a:schemeClr val="tx1">
                    <a:tint val="75000"/>
                  </a:schemeClr>
                </a:solidFill>
              </a:defRPr>
            </a:lvl3pPr>
            <a:lvl4pPr marL="3363434" indent="0" algn="ctr">
              <a:buNone/>
              <a:defRPr>
                <a:solidFill>
                  <a:schemeClr val="tx1">
                    <a:tint val="75000"/>
                  </a:schemeClr>
                </a:solidFill>
              </a:defRPr>
            </a:lvl4pPr>
            <a:lvl5pPr marL="4484579" indent="0" algn="ctr">
              <a:buNone/>
              <a:defRPr>
                <a:solidFill>
                  <a:schemeClr val="tx1">
                    <a:tint val="75000"/>
                  </a:schemeClr>
                </a:solidFill>
              </a:defRPr>
            </a:lvl5pPr>
            <a:lvl6pPr marL="5605724" indent="0" algn="ctr">
              <a:buNone/>
              <a:defRPr>
                <a:solidFill>
                  <a:schemeClr val="tx1">
                    <a:tint val="75000"/>
                  </a:schemeClr>
                </a:solidFill>
              </a:defRPr>
            </a:lvl6pPr>
            <a:lvl7pPr marL="6726868" indent="0" algn="ctr">
              <a:buNone/>
              <a:defRPr>
                <a:solidFill>
                  <a:schemeClr val="tx1">
                    <a:tint val="75000"/>
                  </a:schemeClr>
                </a:solidFill>
              </a:defRPr>
            </a:lvl7pPr>
            <a:lvl8pPr marL="7848013" indent="0" algn="ctr">
              <a:buNone/>
              <a:defRPr>
                <a:solidFill>
                  <a:schemeClr val="tx1">
                    <a:tint val="75000"/>
                  </a:schemeClr>
                </a:solidFill>
              </a:defRPr>
            </a:lvl8pPr>
            <a:lvl9pPr marL="8969157" indent="0" algn="ctr">
              <a:buNone/>
              <a:defRPr>
                <a:solidFill>
                  <a:schemeClr val="tx1">
                    <a:tint val="75000"/>
                  </a:schemeClr>
                </a:solidFill>
              </a:defRPr>
            </a:lvl9pPr>
          </a:lstStyle>
          <a:p>
            <a:r>
              <a:rPr lang="en-US"/>
              <a:t>Click to edit Master subtitle style</a:t>
            </a:r>
            <a:endParaRPr/>
          </a:p>
        </p:txBody>
      </p:sp>
      <p:sp>
        <p:nvSpPr>
          <p:cNvPr id="6" name="Date Placeholder 3"/>
          <p:cNvSpPr>
            <a:spLocks noGrp="1"/>
          </p:cNvSpPr>
          <p:nvPr>
            <p:ph type="dt" sz="half" idx="10"/>
          </p:nvPr>
        </p:nvSpPr>
        <p:spPr>
          <a:xfrm>
            <a:off x="22769172" y="35217366"/>
            <a:ext cx="7131504" cy="2044700"/>
          </a:xfrm>
        </p:spPr>
        <p:txBody>
          <a:bodyPr/>
          <a:lstStyle>
            <a:lvl1pPr algn="r">
              <a:defRPr/>
            </a:lvl1pPr>
          </a:lstStyle>
          <a:p>
            <a:pPr>
              <a:defRPr/>
            </a:pPr>
            <a:endParaRPr dirty="0"/>
          </a:p>
        </p:txBody>
      </p:sp>
      <p:sp>
        <p:nvSpPr>
          <p:cNvPr id="7" name="Footer Placeholder 4"/>
          <p:cNvSpPr>
            <a:spLocks noGrp="1"/>
          </p:cNvSpPr>
          <p:nvPr>
            <p:ph type="ftr" sz="quarter" idx="11"/>
          </p:nvPr>
        </p:nvSpPr>
        <p:spPr>
          <a:xfrm>
            <a:off x="2468676" y="35217366"/>
            <a:ext cx="10423752" cy="2044700"/>
          </a:xfrm>
        </p:spPr>
        <p:txBody>
          <a:bodyPr/>
          <a:lstStyle>
            <a:lvl1pPr algn="l">
              <a:defRPr/>
            </a:lvl1pPr>
          </a:lstStyle>
          <a:p>
            <a:pPr>
              <a:defRPr/>
            </a:pPr>
            <a:endParaRPr dirty="0"/>
          </a:p>
        </p:txBody>
      </p:sp>
      <p:sp>
        <p:nvSpPr>
          <p:cNvPr id="8" name="Slide Number Placeholder 5"/>
          <p:cNvSpPr>
            <a:spLocks noGrp="1"/>
          </p:cNvSpPr>
          <p:nvPr>
            <p:ph type="sldNum" sz="quarter" idx="12"/>
          </p:nvPr>
        </p:nvSpPr>
        <p:spPr>
          <a:xfrm>
            <a:off x="30175200" y="35217366"/>
            <a:ext cx="2468676" cy="2044700"/>
          </a:xfrm>
        </p:spPr>
        <p:txBody>
          <a:bodyPr/>
          <a:lstStyle>
            <a:lvl1pPr>
              <a:defRPr sz="2700" b="1" kern="1200">
                <a:solidFill>
                  <a:schemeClr val="tx1">
                    <a:tint val="75000"/>
                  </a:schemeClr>
                </a:solidFill>
                <a:latin typeface="+mn-lt"/>
                <a:ea typeface="+mn-ea"/>
                <a:cs typeface="+mn-cs"/>
              </a:defRPr>
            </a:lvl1pPr>
          </a:lstStyle>
          <a:p>
            <a:pPr>
              <a:defRPr/>
            </a:pPr>
            <a:fld id="{92EFA76E-6255-4D8C-BDFA-4F3826D042D4}" type="slidenum">
              <a:rPr lang="en-US"/>
              <a:pPr>
                <a:defRPr/>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12D2EB8B-5A27-4BF4-842A-9D87797B0E9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4965" tIns="232483" rIns="464965" bIns="232483"/>
          <a:lstStyle>
            <a:lvl1pPr>
              <a:defRPr/>
            </a:lvl1pPr>
          </a:lstStyle>
          <a:p>
            <a:r>
              <a:rPr lang="en-US"/>
              <a:t>Click to edit Master title style</a:t>
            </a:r>
          </a:p>
        </p:txBody>
      </p:sp>
      <p:sp>
        <p:nvSpPr>
          <p:cNvPr id="3" name="Text Placeholder 2"/>
          <p:cNvSpPr>
            <a:spLocks noGrp="1"/>
          </p:cNvSpPr>
          <p:nvPr>
            <p:ph type="body" idx="1"/>
          </p:nvPr>
        </p:nvSpPr>
        <p:spPr>
          <a:xfrm>
            <a:off x="1528354" y="8835429"/>
            <a:ext cx="13505772" cy="3682186"/>
          </a:xfrm>
          <a:prstGeom prst="rect">
            <a:avLst/>
          </a:prstGeom>
        </p:spPr>
        <p:txBody>
          <a:bodyPr lIns="464965" tIns="232483" rIns="464965" bIns="232483" anchor="b"/>
          <a:lstStyle>
            <a:lvl1pPr marL="0" indent="0">
              <a:buNone/>
              <a:defRPr sz="5882" b="1"/>
            </a:lvl1pPr>
            <a:lvl2pPr marL="1120976" indent="0">
              <a:buNone/>
              <a:defRPr sz="4919" b="1"/>
            </a:lvl2pPr>
            <a:lvl3pPr marL="2241951" indent="0">
              <a:buNone/>
              <a:defRPr sz="4436" b="1"/>
            </a:lvl3pPr>
            <a:lvl4pPr marL="3362924" indent="0">
              <a:buNone/>
              <a:defRPr sz="3905" b="1"/>
            </a:lvl4pPr>
            <a:lvl5pPr marL="4483899" indent="0">
              <a:buNone/>
              <a:defRPr sz="3905" b="1"/>
            </a:lvl5pPr>
            <a:lvl6pPr marL="5604875" indent="0">
              <a:buNone/>
              <a:defRPr sz="3905" b="1"/>
            </a:lvl6pPr>
            <a:lvl7pPr marL="6725851" indent="0">
              <a:buNone/>
              <a:defRPr sz="3905" b="1"/>
            </a:lvl7pPr>
            <a:lvl8pPr marL="7846823" indent="0">
              <a:buNone/>
              <a:defRPr sz="3905" b="1"/>
            </a:lvl8pPr>
            <a:lvl9pPr marL="8967799" indent="0">
              <a:buNone/>
              <a:defRPr sz="3905" b="1"/>
            </a:lvl9pPr>
          </a:lstStyle>
          <a:p>
            <a:pPr lvl="0"/>
            <a:r>
              <a:rPr lang="en-US"/>
              <a:t>Click to edit Master text styles</a:t>
            </a:r>
          </a:p>
        </p:txBody>
      </p:sp>
      <p:sp>
        <p:nvSpPr>
          <p:cNvPr id="4" name="Content Placeholder 3"/>
          <p:cNvSpPr>
            <a:spLocks noGrp="1"/>
          </p:cNvSpPr>
          <p:nvPr>
            <p:ph sz="half" idx="2"/>
          </p:nvPr>
        </p:nvSpPr>
        <p:spPr>
          <a:xfrm>
            <a:off x="1528354" y="12517614"/>
            <a:ext cx="13505772" cy="22741858"/>
          </a:xfrm>
          <a:prstGeom prst="rect">
            <a:avLst/>
          </a:prstGeom>
        </p:spPr>
        <p:txBody>
          <a:bodyPr lIns="464965" tIns="232483" rIns="464965" bIns="232483"/>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527660" y="8835429"/>
            <a:ext cx="13511076" cy="3682186"/>
          </a:xfrm>
          <a:prstGeom prst="rect">
            <a:avLst/>
          </a:prstGeom>
        </p:spPr>
        <p:txBody>
          <a:bodyPr lIns="464965" tIns="232483" rIns="464965" bIns="232483" anchor="b"/>
          <a:lstStyle>
            <a:lvl1pPr marL="0" indent="0">
              <a:buNone/>
              <a:defRPr sz="5882" b="1"/>
            </a:lvl1pPr>
            <a:lvl2pPr marL="1120976" indent="0">
              <a:buNone/>
              <a:defRPr sz="4919" b="1"/>
            </a:lvl2pPr>
            <a:lvl3pPr marL="2241951" indent="0">
              <a:buNone/>
              <a:defRPr sz="4436" b="1"/>
            </a:lvl3pPr>
            <a:lvl4pPr marL="3362924" indent="0">
              <a:buNone/>
              <a:defRPr sz="3905" b="1"/>
            </a:lvl4pPr>
            <a:lvl5pPr marL="4483899" indent="0">
              <a:buNone/>
              <a:defRPr sz="3905" b="1"/>
            </a:lvl5pPr>
            <a:lvl6pPr marL="5604875" indent="0">
              <a:buNone/>
              <a:defRPr sz="3905" b="1"/>
            </a:lvl6pPr>
            <a:lvl7pPr marL="6725851" indent="0">
              <a:buNone/>
              <a:defRPr sz="3905" b="1"/>
            </a:lvl7pPr>
            <a:lvl8pPr marL="7846823" indent="0">
              <a:buNone/>
              <a:defRPr sz="3905" b="1"/>
            </a:lvl8pPr>
            <a:lvl9pPr marL="8967799" indent="0">
              <a:buNone/>
              <a:defRPr sz="3905" b="1"/>
            </a:lvl9pPr>
          </a:lstStyle>
          <a:p>
            <a:pPr lvl="0"/>
            <a:r>
              <a:rPr lang="en-US"/>
              <a:t>Click to edit Master text styles</a:t>
            </a:r>
          </a:p>
        </p:txBody>
      </p:sp>
      <p:sp>
        <p:nvSpPr>
          <p:cNvPr id="6" name="Content Placeholder 5"/>
          <p:cNvSpPr>
            <a:spLocks noGrp="1"/>
          </p:cNvSpPr>
          <p:nvPr>
            <p:ph sz="quarter" idx="4"/>
          </p:nvPr>
        </p:nvSpPr>
        <p:spPr>
          <a:xfrm>
            <a:off x="15527660" y="12517614"/>
            <a:ext cx="13511076" cy="22741858"/>
          </a:xfrm>
          <a:prstGeom prst="rect">
            <a:avLst/>
          </a:prstGeom>
        </p:spPr>
        <p:txBody>
          <a:bodyPr lIns="464965" tIns="232483" rIns="464965" bIns="232483"/>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sldNum" sz="quarter" idx="10"/>
          </p:nvPr>
        </p:nvSpPr>
        <p:spPr>
          <a:ln/>
        </p:spPr>
        <p:txBody>
          <a:bodyPr/>
          <a:lstStyle>
            <a:lvl1pPr>
              <a:defRPr/>
            </a:lvl1pPr>
          </a:lstStyle>
          <a:p>
            <a:pPr>
              <a:defRPr/>
            </a:pPr>
            <a:fld id="{9832F396-64C2-47DC-A8B4-D2E7CD6D14DB}"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Fresh section.png"/>
          <p:cNvPicPr>
            <a:picLocks noChangeAspect="1"/>
          </p:cNvPicPr>
          <p:nvPr/>
        </p:nvPicPr>
        <p:blipFill>
          <a:blip r:embed="rId2" cstate="print"/>
          <a:srcRect/>
          <a:stretch>
            <a:fillRect/>
          </a:stretch>
        </p:blipFill>
        <p:spPr bwMode="auto">
          <a:xfrm>
            <a:off x="2042" y="21098934"/>
            <a:ext cx="32916359" cy="17305867"/>
          </a:xfrm>
          <a:prstGeom prst="rect">
            <a:avLst/>
          </a:prstGeom>
          <a:noFill/>
          <a:ln w="9525">
            <a:noFill/>
            <a:miter lim="800000"/>
            <a:headEnd/>
            <a:tailEnd/>
          </a:ln>
        </p:spPr>
      </p:pic>
      <p:sp>
        <p:nvSpPr>
          <p:cNvPr id="2" name="Title 1"/>
          <p:cNvSpPr>
            <a:spLocks noGrp="1"/>
          </p:cNvSpPr>
          <p:nvPr>
            <p:ph type="title"/>
          </p:nvPr>
        </p:nvSpPr>
        <p:spPr>
          <a:xfrm>
            <a:off x="2247581" y="16227214"/>
            <a:ext cx="25982023" cy="10525760"/>
          </a:xfrm>
        </p:spPr>
        <p:txBody>
          <a:bodyPr/>
          <a:lstStyle>
            <a:lvl1pPr algn="l" defTabSz="2242289" rtl="0" eaLnBrk="1" latinLnBrk="0" hangingPunct="1">
              <a:spcBef>
                <a:spcPct val="0"/>
              </a:spcBef>
              <a:buNone/>
              <a:defRPr sz="14706" b="1" kern="1200">
                <a:solidFill>
                  <a:schemeClr val="tx1">
                    <a:alpha val="90000"/>
                  </a:schemeClr>
                </a:solidFill>
                <a:effectLst>
                  <a:innerShdw blurRad="38100">
                    <a:schemeClr val="tx1">
                      <a:lumMod val="85000"/>
                    </a:schemeClr>
                  </a:inn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2247581" y="30261560"/>
            <a:ext cx="25982023" cy="3947160"/>
          </a:xfrm>
        </p:spPr>
        <p:txBody>
          <a:bodyPr rtlCol="0">
            <a:normAutofit/>
          </a:bodyPr>
          <a:lstStyle>
            <a:lvl1pPr marL="0" indent="0" algn="l" defTabSz="2242289" rtl="0" eaLnBrk="1" latinLnBrk="0" hangingPunct="1">
              <a:spcBef>
                <a:spcPts val="0"/>
              </a:spcBef>
              <a:buFont typeface="Wingdings" pitchFamily="2" charset="2"/>
              <a:buNone/>
              <a:defRPr sz="3905" b="0" kern="1200">
                <a:solidFill>
                  <a:schemeClr val="tx1"/>
                </a:solidFill>
                <a:effectLst/>
                <a:latin typeface="+mn-lt"/>
                <a:ea typeface="+mn-ea"/>
                <a:cs typeface="+mn-cs"/>
              </a:defRPr>
            </a:lvl1pPr>
            <a:lvl2pPr marL="1121145" indent="0">
              <a:buNone/>
              <a:defRPr sz="4436">
                <a:solidFill>
                  <a:schemeClr val="tx1">
                    <a:tint val="75000"/>
                  </a:schemeClr>
                </a:solidFill>
              </a:defRPr>
            </a:lvl2pPr>
            <a:lvl3pPr marL="2242289" indent="0">
              <a:buNone/>
              <a:defRPr sz="3905">
                <a:solidFill>
                  <a:schemeClr val="tx1">
                    <a:tint val="75000"/>
                  </a:schemeClr>
                </a:solidFill>
              </a:defRPr>
            </a:lvl3pPr>
            <a:lvl4pPr marL="3363434" indent="0">
              <a:buNone/>
              <a:defRPr sz="3424">
                <a:solidFill>
                  <a:schemeClr val="tx1">
                    <a:tint val="75000"/>
                  </a:schemeClr>
                </a:solidFill>
              </a:defRPr>
            </a:lvl4pPr>
            <a:lvl5pPr marL="4484579" indent="0">
              <a:buNone/>
              <a:defRPr sz="3424">
                <a:solidFill>
                  <a:schemeClr val="tx1">
                    <a:tint val="75000"/>
                  </a:schemeClr>
                </a:solidFill>
              </a:defRPr>
            </a:lvl5pPr>
            <a:lvl6pPr marL="5605724" indent="0">
              <a:buNone/>
              <a:defRPr sz="3424">
                <a:solidFill>
                  <a:schemeClr val="tx1">
                    <a:tint val="75000"/>
                  </a:schemeClr>
                </a:solidFill>
              </a:defRPr>
            </a:lvl6pPr>
            <a:lvl7pPr marL="6726868" indent="0">
              <a:buNone/>
              <a:defRPr sz="3424">
                <a:solidFill>
                  <a:schemeClr val="tx1">
                    <a:tint val="75000"/>
                  </a:schemeClr>
                </a:solidFill>
              </a:defRPr>
            </a:lvl7pPr>
            <a:lvl8pPr marL="7848013" indent="0">
              <a:buNone/>
              <a:defRPr sz="3424">
                <a:solidFill>
                  <a:schemeClr val="tx1">
                    <a:tint val="75000"/>
                  </a:schemeClr>
                </a:solidFill>
              </a:defRPr>
            </a:lvl8pPr>
            <a:lvl9pPr marL="8969157" indent="0">
              <a:buNone/>
              <a:defRPr sz="3424">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2419692" y="36699032"/>
            <a:ext cx="7133545" cy="1292754"/>
          </a:xfrm>
        </p:spPr>
        <p:txBody>
          <a:bodyPr/>
          <a:lstStyle>
            <a:lvl1pPr>
              <a:defRPr/>
            </a:lvl1pPr>
          </a:lstStyle>
          <a:p>
            <a:pPr>
              <a:defRPr/>
            </a:pPr>
            <a:endParaRPr dirty="0"/>
          </a:p>
        </p:txBody>
      </p:sp>
      <p:sp>
        <p:nvSpPr>
          <p:cNvPr id="6" name="Footer Placeholder 4"/>
          <p:cNvSpPr>
            <a:spLocks noGrp="1"/>
          </p:cNvSpPr>
          <p:nvPr>
            <p:ph type="ftr" sz="quarter" idx="11"/>
          </p:nvPr>
        </p:nvSpPr>
        <p:spPr>
          <a:xfrm>
            <a:off x="13035303" y="36699032"/>
            <a:ext cx="10424772" cy="1292754"/>
          </a:xfrm>
        </p:spPr>
        <p:txBody>
          <a:bodyPr/>
          <a:lstStyle>
            <a:lvl1pPr algn="ctr">
              <a:defRPr/>
            </a:lvl1pPr>
          </a:lstStyle>
          <a:p>
            <a:pPr>
              <a:defRPr/>
            </a:pPr>
            <a:endParaRPr dirty="0"/>
          </a:p>
        </p:txBody>
      </p:sp>
      <p:sp>
        <p:nvSpPr>
          <p:cNvPr id="7" name="Slide Number Placeholder 5"/>
          <p:cNvSpPr>
            <a:spLocks noGrp="1"/>
          </p:cNvSpPr>
          <p:nvPr>
            <p:ph type="sldNum" sz="quarter" idx="12"/>
          </p:nvPr>
        </p:nvSpPr>
        <p:spPr>
          <a:xfrm>
            <a:off x="27932063" y="36699032"/>
            <a:ext cx="2469696" cy="1292754"/>
          </a:xfrm>
        </p:spPr>
        <p:txBody>
          <a:bodyPr/>
          <a:lstStyle>
            <a:lvl1pPr>
              <a:defRPr/>
            </a:lvl1pPr>
          </a:lstStyle>
          <a:p>
            <a:pPr>
              <a:defRPr/>
            </a:pPr>
            <a:fld id="{136D4434-C863-4EFC-81B8-4BD441B95A3A}" type="slidenum">
              <a:rPr lang="en-US"/>
              <a:pPr>
                <a:defRPr/>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3221532" y="11914580"/>
            <a:ext cx="11462657" cy="21517507"/>
          </a:xfrm>
        </p:spPr>
        <p:txBody>
          <a:bodyPr>
            <a:normAutofit/>
          </a:bodyPr>
          <a:lstStyle>
            <a:lvl1pPr>
              <a:defRPr sz="3905"/>
            </a:lvl1pPr>
            <a:lvl2pPr>
              <a:defRPr sz="3905"/>
            </a:lvl2pPr>
            <a:lvl3pPr>
              <a:defRPr sz="3905"/>
            </a:lvl3pPr>
            <a:lvl4pPr>
              <a:defRPr sz="3905"/>
            </a:lvl4pPr>
            <a:lvl5pPr>
              <a:defRPr sz="3905"/>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15912867" y="11914580"/>
            <a:ext cx="11462657" cy="21517507"/>
          </a:xfrm>
        </p:spPr>
        <p:txBody>
          <a:bodyPr>
            <a:normAutofit/>
          </a:bodyPr>
          <a:lstStyle>
            <a:lvl1pPr>
              <a:defRPr sz="3905"/>
            </a:lvl1pPr>
            <a:lvl2pPr>
              <a:defRPr sz="3905"/>
            </a:lvl2pPr>
            <a:lvl3pPr>
              <a:defRPr sz="3905"/>
            </a:lvl3pPr>
            <a:lvl4pPr>
              <a:defRPr sz="3905"/>
            </a:lvl4pPr>
            <a:lvl5pPr>
              <a:defRPr sz="3905"/>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3"/>
          <p:cNvSpPr>
            <a:spLocks noGrp="1"/>
          </p:cNvSpPr>
          <p:nvPr>
            <p:ph type="dt" sz="half" idx="10"/>
          </p:nvPr>
        </p:nvSpPr>
        <p:spPr/>
        <p:txBody>
          <a:bodyPr/>
          <a:lstStyle>
            <a:lvl1pPr>
              <a:defRPr/>
            </a:lvl1pPr>
          </a:lstStyle>
          <a:p>
            <a:pPr>
              <a:defRPr/>
            </a:pPr>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DA385D47-0D1A-4D15-9937-666D8F1F2F57}"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16830675" y="10316104"/>
            <a:ext cx="12617904" cy="22189811"/>
          </a:xfrm>
          <a:prstGeom prst="rect">
            <a:avLst/>
          </a:prstGeom>
          <a:solidFill>
            <a:srgbClr val="FFFF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4214" tIns="112107" rIns="224214" bIns="112107" anchor="ctr"/>
          <a:lstStyle/>
          <a:p>
            <a:pPr algn="ctr" defTabSz="2241813" fontAlgn="auto">
              <a:spcBef>
                <a:spcPts val="0"/>
              </a:spcBef>
              <a:spcAft>
                <a:spcPts val="0"/>
              </a:spcAft>
              <a:defRPr/>
            </a:pPr>
            <a:endParaRPr sz="4436" dirty="0"/>
          </a:p>
        </p:txBody>
      </p:sp>
      <p:sp>
        <p:nvSpPr>
          <p:cNvPr id="8" name="Rectangle 7"/>
          <p:cNvSpPr/>
          <p:nvPr/>
        </p:nvSpPr>
        <p:spPr>
          <a:xfrm>
            <a:off x="3566772" y="10316104"/>
            <a:ext cx="12617904" cy="22189811"/>
          </a:xfrm>
          <a:prstGeom prst="rect">
            <a:avLst/>
          </a:prstGeom>
          <a:solidFill>
            <a:srgbClr val="FFFF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4214" tIns="112107" rIns="224214" bIns="112107" anchor="ctr"/>
          <a:lstStyle/>
          <a:p>
            <a:pPr algn="ctr" defTabSz="2241813" fontAlgn="auto">
              <a:spcBef>
                <a:spcPts val="0"/>
              </a:spcBef>
              <a:spcAft>
                <a:spcPts val="0"/>
              </a:spcAft>
              <a:defRPr/>
            </a:pPr>
            <a:endParaRPr sz="4436" dirty="0"/>
          </a:p>
        </p:txBody>
      </p:sp>
      <p:sp>
        <p:nvSpPr>
          <p:cNvPr id="5" name="Text Placeholder 4"/>
          <p:cNvSpPr>
            <a:spLocks noGrp="1"/>
          </p:cNvSpPr>
          <p:nvPr>
            <p:ph type="body" sz="quarter" idx="3"/>
          </p:nvPr>
        </p:nvSpPr>
        <p:spPr>
          <a:xfrm>
            <a:off x="15763027" y="10416117"/>
            <a:ext cx="11462657" cy="3682186"/>
          </a:xfrm>
          <a:noFill/>
        </p:spPr>
        <p:txBody>
          <a:bodyPr tIns="465036" bIns="465036" rtlCol="0" anchor="ctr">
            <a:noAutofit/>
          </a:bodyPr>
          <a:lstStyle>
            <a:lvl1pPr marL="0" indent="0" algn="l" defTabSz="2242289" rtl="0" eaLnBrk="1" latinLnBrk="0" hangingPunct="1">
              <a:spcBef>
                <a:spcPct val="0"/>
              </a:spcBef>
              <a:buNone/>
              <a:defRPr sz="5400" b="1" kern="1200">
                <a:solidFill>
                  <a:schemeClr val="tx1">
                    <a:alpha val="90000"/>
                  </a:schemeClr>
                </a:solidFill>
                <a:effectLst>
                  <a:innerShdw blurRad="38100">
                    <a:schemeClr val="tx1">
                      <a:lumMod val="85000"/>
                    </a:schemeClr>
                  </a:innerShdw>
                </a:effectLst>
                <a:latin typeface="+mj-lt"/>
                <a:ea typeface="+mj-ea"/>
                <a:cs typeface="+mj-cs"/>
              </a:defRPr>
            </a:lvl1pPr>
            <a:lvl2pPr marL="1121145" indent="0">
              <a:buNone/>
              <a:defRPr sz="4919" b="1"/>
            </a:lvl2pPr>
            <a:lvl3pPr marL="2242289" indent="0">
              <a:buNone/>
              <a:defRPr sz="4436" b="1"/>
            </a:lvl3pPr>
            <a:lvl4pPr marL="3363434" indent="0">
              <a:buNone/>
              <a:defRPr sz="3905" b="1"/>
            </a:lvl4pPr>
            <a:lvl5pPr marL="4484579" indent="0">
              <a:buNone/>
              <a:defRPr sz="3905" b="1"/>
            </a:lvl5pPr>
            <a:lvl6pPr marL="5605724" indent="0">
              <a:buNone/>
              <a:defRPr sz="3905" b="1"/>
            </a:lvl6pPr>
            <a:lvl7pPr marL="6726868" indent="0">
              <a:buNone/>
              <a:defRPr sz="3905" b="1"/>
            </a:lvl7pPr>
            <a:lvl8pPr marL="7848013" indent="0">
              <a:buNone/>
              <a:defRPr sz="3905" b="1"/>
            </a:lvl8pPr>
            <a:lvl9pPr marL="8969157" indent="0">
              <a:buNone/>
              <a:defRPr sz="3905" b="1"/>
            </a:lvl9pPr>
          </a:lstStyle>
          <a:p>
            <a:pPr lvl="0"/>
            <a:r>
              <a:rPr lang="en-US"/>
              <a:t>Click to edit Master text styles</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3401338" y="10416117"/>
            <a:ext cx="11462657" cy="3682186"/>
          </a:xfrm>
          <a:noFill/>
        </p:spPr>
        <p:txBody>
          <a:bodyPr tIns="465036" bIns="465036" rtlCol="0" anchor="ctr">
            <a:noAutofit/>
          </a:bodyPr>
          <a:lstStyle>
            <a:lvl1pPr marL="0" indent="0" algn="l" defTabSz="2242289" rtl="0" eaLnBrk="1" latinLnBrk="0" hangingPunct="1">
              <a:spcBef>
                <a:spcPct val="0"/>
              </a:spcBef>
              <a:buNone/>
              <a:defRPr sz="5400" b="1" kern="1200">
                <a:solidFill>
                  <a:schemeClr val="tx1">
                    <a:alpha val="90000"/>
                  </a:schemeClr>
                </a:solidFill>
                <a:effectLst>
                  <a:innerShdw blurRad="38100">
                    <a:schemeClr val="tx1">
                      <a:lumMod val="85000"/>
                    </a:schemeClr>
                  </a:innerShdw>
                </a:effectLst>
                <a:latin typeface="+mj-lt"/>
                <a:ea typeface="+mj-ea"/>
                <a:cs typeface="+mj-cs"/>
              </a:defRPr>
            </a:lvl1pPr>
            <a:lvl2pPr marL="1121145" indent="0">
              <a:buNone/>
              <a:defRPr sz="4919" b="1"/>
            </a:lvl2pPr>
            <a:lvl3pPr marL="2242289" indent="0">
              <a:buNone/>
              <a:defRPr sz="4436" b="1"/>
            </a:lvl3pPr>
            <a:lvl4pPr marL="3363434" indent="0">
              <a:buNone/>
              <a:defRPr sz="3905" b="1"/>
            </a:lvl4pPr>
            <a:lvl5pPr marL="4484579" indent="0">
              <a:buNone/>
              <a:defRPr sz="3905" b="1"/>
            </a:lvl5pPr>
            <a:lvl6pPr marL="5605724" indent="0">
              <a:buNone/>
              <a:defRPr sz="3905" b="1"/>
            </a:lvl6pPr>
            <a:lvl7pPr marL="6726868" indent="0">
              <a:buNone/>
              <a:defRPr sz="3905" b="1"/>
            </a:lvl7pPr>
            <a:lvl8pPr marL="7848013" indent="0">
              <a:buNone/>
              <a:defRPr sz="3905" b="1"/>
            </a:lvl8pPr>
            <a:lvl9pPr marL="8969157" indent="0">
              <a:buNone/>
              <a:defRPr sz="3905" b="1"/>
            </a:lvl9pPr>
          </a:lstStyle>
          <a:p>
            <a:pPr lvl="0"/>
            <a:r>
              <a:rPr lang="en-US"/>
              <a:t>Click to edit Master text styles</a:t>
            </a:r>
          </a:p>
        </p:txBody>
      </p:sp>
      <p:sp>
        <p:nvSpPr>
          <p:cNvPr id="4" name="Content Placeholder 3"/>
          <p:cNvSpPr>
            <a:spLocks noGrp="1"/>
          </p:cNvSpPr>
          <p:nvPr>
            <p:ph sz="half" idx="2"/>
          </p:nvPr>
        </p:nvSpPr>
        <p:spPr>
          <a:xfrm>
            <a:off x="3401338" y="14911497"/>
            <a:ext cx="11462657" cy="18520589"/>
          </a:xfrm>
        </p:spPr>
        <p:txBody>
          <a:bodyPr>
            <a:normAutofit/>
          </a:bodyPr>
          <a:lstStyle>
            <a:lvl1pPr>
              <a:defRPr sz="3905"/>
            </a:lvl1pPr>
            <a:lvl2pPr>
              <a:defRPr sz="3905"/>
            </a:lvl2pPr>
            <a:lvl3pPr>
              <a:defRPr sz="3905"/>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15763027" y="14911497"/>
            <a:ext cx="11462657" cy="18520589"/>
          </a:xfrm>
        </p:spPr>
        <p:txBody>
          <a:bodyPr>
            <a:normAutofit/>
          </a:bodyPr>
          <a:lstStyle>
            <a:lvl1pPr>
              <a:defRPr sz="3905"/>
            </a:lvl1pPr>
            <a:lvl2pPr>
              <a:defRPr sz="3905"/>
            </a:lvl2pPr>
            <a:lvl3pPr>
              <a:defRPr sz="3905"/>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Date Placeholder 6"/>
          <p:cNvSpPr>
            <a:spLocks noGrp="1"/>
          </p:cNvSpPr>
          <p:nvPr>
            <p:ph type="dt" sz="half" idx="10"/>
          </p:nvPr>
        </p:nvSpPr>
        <p:spPr/>
        <p:txBody>
          <a:bodyPr/>
          <a:lstStyle>
            <a:lvl1pPr>
              <a:defRPr/>
            </a:lvl1pPr>
          </a:lstStyle>
          <a:p>
            <a:pPr>
              <a:defRPr/>
            </a:pPr>
            <a:endParaRPr dirty="0"/>
          </a:p>
        </p:txBody>
      </p:sp>
      <p:sp>
        <p:nvSpPr>
          <p:cNvPr id="10" name="Footer Placeholder 7"/>
          <p:cNvSpPr>
            <a:spLocks noGrp="1"/>
          </p:cNvSpPr>
          <p:nvPr>
            <p:ph type="ftr" sz="quarter" idx="11"/>
          </p:nvPr>
        </p:nvSpPr>
        <p:spPr/>
        <p:txBody>
          <a:bodyPr/>
          <a:lstStyle>
            <a:lvl1pPr>
              <a:defRPr/>
            </a:lvl1pPr>
          </a:lstStyle>
          <a:p>
            <a:pPr>
              <a:defRPr/>
            </a:pPr>
            <a:endParaRPr dirty="0"/>
          </a:p>
        </p:txBody>
      </p:sp>
      <p:sp>
        <p:nvSpPr>
          <p:cNvPr id="11" name="Slide Number Placeholder 8"/>
          <p:cNvSpPr>
            <a:spLocks noGrp="1"/>
          </p:cNvSpPr>
          <p:nvPr>
            <p:ph type="sldNum" sz="quarter" idx="12"/>
          </p:nvPr>
        </p:nvSpPr>
        <p:spPr/>
        <p:txBody>
          <a:bodyPr/>
          <a:lstStyle>
            <a:lvl1pPr>
              <a:defRPr/>
            </a:lvl1pPr>
          </a:lstStyle>
          <a:p>
            <a:pPr>
              <a:defRPr/>
            </a:pPr>
            <a:fld id="{6C85B121-1AAC-49FD-9BE4-341612A9D586}"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dirty="0"/>
          </a:p>
        </p:txBody>
      </p:sp>
      <p:sp>
        <p:nvSpPr>
          <p:cNvPr id="4" name="Footer Placeholder 4"/>
          <p:cNvSpPr>
            <a:spLocks noGrp="1"/>
          </p:cNvSpPr>
          <p:nvPr>
            <p:ph type="ftr" sz="quarter" idx="11"/>
          </p:nvPr>
        </p:nvSpPr>
        <p:spPr/>
        <p:txBody>
          <a:bodyPr/>
          <a:lstStyle>
            <a:lvl1pPr>
              <a:defRPr/>
            </a:lvl1pPr>
          </a:lstStyle>
          <a:p>
            <a:pPr>
              <a:defRPr/>
            </a:pPr>
            <a:endParaRPr dirty="0"/>
          </a:p>
        </p:txBody>
      </p:sp>
      <p:sp>
        <p:nvSpPr>
          <p:cNvPr id="5" name="Slide Number Placeholder 5"/>
          <p:cNvSpPr>
            <a:spLocks noGrp="1"/>
          </p:cNvSpPr>
          <p:nvPr>
            <p:ph type="sldNum" sz="quarter" idx="12"/>
          </p:nvPr>
        </p:nvSpPr>
        <p:spPr/>
        <p:txBody>
          <a:bodyPr/>
          <a:lstStyle>
            <a:lvl1pPr>
              <a:defRPr/>
            </a:lvl1pPr>
          </a:lstStyle>
          <a:p>
            <a:pPr>
              <a:defRPr/>
            </a:pPr>
            <a:fld id="{CEC01B87-4166-45CE-A55E-21823AA59C41}"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dirty="0"/>
          </a:p>
        </p:txBody>
      </p:sp>
      <p:sp>
        <p:nvSpPr>
          <p:cNvPr id="3" name="Footer Placeholder 4"/>
          <p:cNvSpPr>
            <a:spLocks noGrp="1"/>
          </p:cNvSpPr>
          <p:nvPr>
            <p:ph type="ftr" sz="quarter" idx="11"/>
          </p:nvPr>
        </p:nvSpPr>
        <p:spPr/>
        <p:txBody>
          <a:bodyPr/>
          <a:lstStyle>
            <a:lvl1pPr>
              <a:defRPr/>
            </a:lvl1pPr>
          </a:lstStyle>
          <a:p>
            <a:pPr>
              <a:defRPr/>
            </a:pPr>
            <a:endParaRPr dirty="0"/>
          </a:p>
        </p:txBody>
      </p:sp>
      <p:sp>
        <p:nvSpPr>
          <p:cNvPr id="4" name="Slide Number Placeholder 5"/>
          <p:cNvSpPr>
            <a:spLocks noGrp="1"/>
          </p:cNvSpPr>
          <p:nvPr>
            <p:ph type="sldNum" sz="quarter" idx="12"/>
          </p:nvPr>
        </p:nvSpPr>
        <p:spPr/>
        <p:txBody>
          <a:bodyPr/>
          <a:lstStyle>
            <a:lvl1pPr>
              <a:defRPr/>
            </a:lvl1pPr>
          </a:lstStyle>
          <a:p>
            <a:pPr>
              <a:defRPr/>
            </a:pPr>
            <a:fld id="{5A0F4A78-9701-4EDB-8238-176DD41EA1C4}"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071" y="25893370"/>
            <a:ext cx="24147998" cy="4999736"/>
          </a:xfrm>
        </p:spPr>
        <p:txBody>
          <a:bodyPr/>
          <a:lstStyle>
            <a:lvl1pPr algn="l" defTabSz="2242289" rtl="0" eaLnBrk="1" latinLnBrk="0" hangingPunct="1">
              <a:spcBef>
                <a:spcPct val="0"/>
              </a:spcBef>
              <a:buNone/>
              <a:defRPr sz="10801" b="1" kern="1200">
                <a:solidFill>
                  <a:schemeClr val="tx1">
                    <a:alpha val="90000"/>
                  </a:schemeClr>
                </a:solidFill>
                <a:effectLst>
                  <a:innerShdw blurRad="38100">
                    <a:schemeClr val="tx1">
                      <a:lumMod val="85000"/>
                    </a:schemeClr>
                  </a:innerShdw>
                </a:effectLst>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3184071" y="9631071"/>
            <a:ext cx="24147998" cy="14893950"/>
          </a:xfrm>
        </p:spPr>
        <p:txBody>
          <a:bodyPr>
            <a:normAutofit/>
          </a:bodyPr>
          <a:lstStyle>
            <a:lvl1pPr>
              <a:defRPr sz="4919"/>
            </a:lvl1pPr>
            <a:lvl2pPr>
              <a:defRPr sz="4436"/>
            </a:lvl2pPr>
            <a:lvl3pPr>
              <a:defRPr sz="3905"/>
            </a:lvl3pPr>
            <a:lvl4pPr>
              <a:defRPr sz="3905"/>
            </a:lvl4pPr>
            <a:lvl5pPr>
              <a:defRPr sz="3905"/>
            </a:lvl5pPr>
            <a:lvl6pPr>
              <a:defRPr sz="4919"/>
            </a:lvl6pPr>
            <a:lvl7pPr>
              <a:defRPr sz="4919"/>
            </a:lvl7pPr>
            <a:lvl8pPr>
              <a:defRPr sz="4919"/>
            </a:lvl8pPr>
            <a:lvl9pPr>
              <a:defRPr sz="49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184071" y="30893107"/>
            <a:ext cx="24147998" cy="4631334"/>
          </a:xfrm>
        </p:spPr>
        <p:txBody>
          <a:bodyPr rtlCol="0">
            <a:normAutofit/>
          </a:bodyPr>
          <a:lstStyle>
            <a:lvl1pPr marL="0" indent="0">
              <a:buNone/>
              <a:defRPr sz="3905" b="0" kern="1200">
                <a:solidFill>
                  <a:schemeClr val="tx1"/>
                </a:solidFill>
                <a:effectLst/>
                <a:latin typeface="+mn-lt"/>
                <a:ea typeface="+mn-ea"/>
                <a:cs typeface="+mn-cs"/>
              </a:defRPr>
            </a:lvl1pPr>
            <a:lvl2pPr marL="1121145" indent="0">
              <a:buNone/>
              <a:defRPr sz="2942"/>
            </a:lvl2pPr>
            <a:lvl3pPr marL="2242289" indent="0">
              <a:buNone/>
              <a:defRPr sz="2459"/>
            </a:lvl3pPr>
            <a:lvl4pPr marL="3363434" indent="0">
              <a:buNone/>
              <a:defRPr sz="2218"/>
            </a:lvl4pPr>
            <a:lvl5pPr marL="4484579" indent="0">
              <a:buNone/>
              <a:defRPr sz="2218"/>
            </a:lvl5pPr>
            <a:lvl6pPr marL="5605724" indent="0">
              <a:buNone/>
              <a:defRPr sz="2218"/>
            </a:lvl6pPr>
            <a:lvl7pPr marL="6726868" indent="0">
              <a:buNone/>
              <a:defRPr sz="2218"/>
            </a:lvl7pPr>
            <a:lvl8pPr marL="7848013" indent="0">
              <a:buNone/>
              <a:defRPr sz="2218"/>
            </a:lvl8pPr>
            <a:lvl9pPr marL="8969157" indent="0">
              <a:buNone/>
              <a:defRPr sz="2218"/>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3139966E-E6E7-4E82-9CAB-D02EC4CE5EE5}"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073" y="25875827"/>
            <a:ext cx="24135261" cy="5016185"/>
          </a:xfrm>
        </p:spPr>
        <p:txBody>
          <a:bodyPr/>
          <a:lstStyle>
            <a:lvl1pPr algn="l" defTabSz="2242289" rtl="0" eaLnBrk="1" latinLnBrk="0" hangingPunct="1">
              <a:spcBef>
                <a:spcPct val="0"/>
              </a:spcBef>
              <a:buNone/>
              <a:defRPr sz="10801" b="1" kern="1200">
                <a:solidFill>
                  <a:schemeClr val="tx1">
                    <a:alpha val="90000"/>
                  </a:schemeClr>
                </a:solidFill>
                <a:effectLst>
                  <a:innerShdw blurRad="38100">
                    <a:schemeClr val="tx1">
                      <a:lumMod val="85000"/>
                    </a:schemeClr>
                  </a:inn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184073" y="9648614"/>
            <a:ext cx="24135261" cy="14911493"/>
          </a:xfrm>
          <a:ln w="127000">
            <a:solidFill>
              <a:srgbClr val="FFFFFF">
                <a:alpha val="10000"/>
              </a:srgbClr>
            </a:solidFill>
            <a:miter lim="800000"/>
          </a:ln>
        </p:spPr>
        <p:txBody>
          <a:bodyPr rtlCol="0">
            <a:normAutofit/>
          </a:bodyPr>
          <a:lstStyle>
            <a:lvl1pPr marL="0" indent="0">
              <a:buNone/>
              <a:defRPr sz="5882"/>
            </a:lvl1pPr>
            <a:lvl2pPr marL="1121145" indent="0">
              <a:buNone/>
              <a:defRPr sz="6847"/>
            </a:lvl2pPr>
            <a:lvl3pPr marL="2242289" indent="0">
              <a:buNone/>
              <a:defRPr sz="5882"/>
            </a:lvl3pPr>
            <a:lvl4pPr marL="3363434" indent="0">
              <a:buNone/>
              <a:defRPr sz="4919"/>
            </a:lvl4pPr>
            <a:lvl5pPr marL="4484579" indent="0">
              <a:buNone/>
              <a:defRPr sz="4919"/>
            </a:lvl5pPr>
            <a:lvl6pPr marL="5605724" indent="0">
              <a:buNone/>
              <a:defRPr sz="4919"/>
            </a:lvl6pPr>
            <a:lvl7pPr marL="6726868" indent="0">
              <a:buNone/>
              <a:defRPr sz="4919"/>
            </a:lvl7pPr>
            <a:lvl8pPr marL="7848013" indent="0">
              <a:buNone/>
              <a:defRPr sz="4919"/>
            </a:lvl8pPr>
            <a:lvl9pPr marL="8969157" indent="0">
              <a:buNone/>
              <a:defRPr sz="4919"/>
            </a:lvl9pPr>
          </a:lstStyle>
          <a:p>
            <a:pPr lvl="0"/>
            <a:r>
              <a:rPr lang="en-US" noProof="0" dirty="0"/>
              <a:t>Click icon to add picture</a:t>
            </a:r>
            <a:endParaRPr noProof="0" dirty="0"/>
          </a:p>
        </p:txBody>
      </p:sp>
      <p:sp>
        <p:nvSpPr>
          <p:cNvPr id="4" name="Text Placeholder 3"/>
          <p:cNvSpPr>
            <a:spLocks noGrp="1"/>
          </p:cNvSpPr>
          <p:nvPr>
            <p:ph type="body" sz="half" idx="2"/>
          </p:nvPr>
        </p:nvSpPr>
        <p:spPr>
          <a:xfrm>
            <a:off x="3184071" y="30892013"/>
            <a:ext cx="24147998" cy="4632428"/>
          </a:xfrm>
        </p:spPr>
        <p:txBody>
          <a:bodyPr>
            <a:normAutofit/>
          </a:bodyPr>
          <a:lstStyle>
            <a:lvl1pPr marL="0" indent="0">
              <a:buNone/>
              <a:defRPr sz="3905"/>
            </a:lvl1pPr>
            <a:lvl2pPr marL="1121145" indent="0">
              <a:buNone/>
              <a:defRPr sz="2942"/>
            </a:lvl2pPr>
            <a:lvl3pPr marL="2242289" indent="0">
              <a:buNone/>
              <a:defRPr sz="2459"/>
            </a:lvl3pPr>
            <a:lvl4pPr marL="3363434" indent="0">
              <a:buNone/>
              <a:defRPr sz="2218"/>
            </a:lvl4pPr>
            <a:lvl5pPr marL="4484579" indent="0">
              <a:buNone/>
              <a:defRPr sz="2218"/>
            </a:lvl5pPr>
            <a:lvl6pPr marL="5605724" indent="0">
              <a:buNone/>
              <a:defRPr sz="2218"/>
            </a:lvl6pPr>
            <a:lvl7pPr marL="6726868" indent="0">
              <a:buNone/>
              <a:defRPr sz="2218"/>
            </a:lvl7pPr>
            <a:lvl8pPr marL="7848013" indent="0">
              <a:buNone/>
              <a:defRPr sz="2218"/>
            </a:lvl8pPr>
            <a:lvl9pPr marL="8969157" indent="0">
              <a:buNone/>
              <a:defRPr sz="2218"/>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C9BAE609-B6AE-476B-9D2C-E0383B109E17}" type="slidenum">
              <a:rPr lang="en-US"/>
              <a:pPr>
                <a:defRPr/>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9F161812-FACD-4B59-B817-AC7FB6EEA942}" type="slidenum">
              <a:rPr lang="en-US"/>
              <a:pPr>
                <a:defRPr/>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415864" y="9210044"/>
            <a:ext cx="5858691" cy="2604943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311434" y="9210044"/>
            <a:ext cx="17576074" cy="260494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AE06C451-AFEB-4318-806B-C8D7B4AD16F8}" type="slidenum">
              <a:rPr lang="en-US"/>
              <a:pPr>
                <a:defRPr/>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355" y="9210049"/>
            <a:ext cx="27510377" cy="26049431"/>
          </a:xfrm>
          <a:prstGeom prst="rect">
            <a:avLst/>
          </a:prstGeom>
        </p:spPr>
        <p:txBody>
          <a:bodyPr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p:txBody>
          <a:bodyPr/>
          <a:lstStyle>
            <a:lvl1pPr>
              <a:defRPr/>
            </a:lvl1pPr>
          </a:lstStyle>
          <a:p>
            <a:pPr>
              <a:defRPr/>
            </a:pPr>
            <a:fld id="{2ACA90CC-EE70-4A4D-82B5-BB824F6681F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4965" tIns="232483" rIns="464965" bIns="232483"/>
          <a:lstStyle/>
          <a:p>
            <a:r>
              <a:rPr lang="en-US"/>
              <a:t>Click to edit Master title style</a:t>
            </a:r>
          </a:p>
        </p:txBody>
      </p:sp>
      <p:sp>
        <p:nvSpPr>
          <p:cNvPr id="3" name="Rectangle 12"/>
          <p:cNvSpPr>
            <a:spLocks noGrp="1" noChangeArrowheads="1"/>
          </p:cNvSpPr>
          <p:nvPr>
            <p:ph type="sldNum" sz="quarter" idx="10"/>
          </p:nvPr>
        </p:nvSpPr>
        <p:spPr>
          <a:ln/>
        </p:spPr>
        <p:txBody>
          <a:bodyPr/>
          <a:lstStyle>
            <a:lvl1pPr>
              <a:defRPr/>
            </a:lvl1pPr>
          </a:lstStyle>
          <a:p>
            <a:pPr>
              <a:defRPr/>
            </a:pPr>
            <a:fld id="{7E9184DD-C4A0-48E6-B15E-16FE4CD26E4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3F420E2E-369D-4C75-B8DA-28387330E4A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8357" y="1571554"/>
            <a:ext cx="10056361" cy="6688244"/>
          </a:xfrm>
          <a:prstGeom prst="rect">
            <a:avLst/>
          </a:prstGeom>
        </p:spPr>
        <p:txBody>
          <a:bodyPr lIns="464965" tIns="232483" rIns="464965" bIns="232483" anchor="b"/>
          <a:lstStyle>
            <a:lvl1pPr algn="l">
              <a:defRPr sz="4919" b="1"/>
            </a:lvl1pPr>
          </a:lstStyle>
          <a:p>
            <a:r>
              <a:rPr lang="en-US"/>
              <a:t>Click to edit Master title style</a:t>
            </a:r>
          </a:p>
        </p:txBody>
      </p:sp>
      <p:sp>
        <p:nvSpPr>
          <p:cNvPr id="3" name="Content Placeholder 2"/>
          <p:cNvSpPr>
            <a:spLocks noGrp="1"/>
          </p:cNvSpPr>
          <p:nvPr>
            <p:ph idx="1"/>
          </p:nvPr>
        </p:nvSpPr>
        <p:spPr>
          <a:xfrm>
            <a:off x="11950881" y="1571563"/>
            <a:ext cx="17087850" cy="33687917"/>
          </a:xfrm>
          <a:prstGeom prst="rect">
            <a:avLst/>
          </a:prstGeom>
        </p:spPr>
        <p:txBody>
          <a:bodyPr lIns="464965" tIns="232483" rIns="464965" bIns="232483"/>
          <a:lstStyle>
            <a:lvl1pPr>
              <a:defRPr sz="7859"/>
            </a:lvl1pPr>
            <a:lvl2pPr>
              <a:defRPr sz="6847"/>
            </a:lvl2pPr>
            <a:lvl3pPr>
              <a:defRPr sz="5882"/>
            </a:lvl3pPr>
            <a:lvl4pPr>
              <a:defRPr sz="4919"/>
            </a:lvl4pPr>
            <a:lvl5pPr>
              <a:defRPr sz="4919"/>
            </a:lvl5pPr>
            <a:lvl6pPr>
              <a:defRPr sz="4919"/>
            </a:lvl6pPr>
            <a:lvl7pPr>
              <a:defRPr sz="4919"/>
            </a:lvl7pPr>
            <a:lvl8pPr>
              <a:defRPr sz="4919"/>
            </a:lvl8pPr>
            <a:lvl9pPr>
              <a:defRPr sz="49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8357" y="8259807"/>
            <a:ext cx="10056361" cy="26999673"/>
          </a:xfrm>
          <a:prstGeom prst="rect">
            <a:avLst/>
          </a:prstGeom>
        </p:spPr>
        <p:txBody>
          <a:bodyPr lIns="464965" tIns="232483" rIns="464965" bIns="232483"/>
          <a:lstStyle>
            <a:lvl1pPr marL="0" indent="0">
              <a:buNone/>
              <a:defRPr sz="3424"/>
            </a:lvl1pPr>
            <a:lvl2pPr marL="1120976" indent="0">
              <a:buNone/>
              <a:defRPr sz="2942"/>
            </a:lvl2pPr>
            <a:lvl3pPr marL="2241951" indent="0">
              <a:buNone/>
              <a:defRPr sz="2459"/>
            </a:lvl3pPr>
            <a:lvl4pPr marL="3362924" indent="0">
              <a:buNone/>
              <a:defRPr sz="2218"/>
            </a:lvl4pPr>
            <a:lvl5pPr marL="4483899" indent="0">
              <a:buNone/>
              <a:defRPr sz="2218"/>
            </a:lvl5pPr>
            <a:lvl6pPr marL="5604875" indent="0">
              <a:buNone/>
              <a:defRPr sz="2218"/>
            </a:lvl6pPr>
            <a:lvl7pPr marL="6725851" indent="0">
              <a:buNone/>
              <a:defRPr sz="2218"/>
            </a:lvl7pPr>
            <a:lvl8pPr marL="7846823" indent="0">
              <a:buNone/>
              <a:defRPr sz="2218"/>
            </a:lvl8pPr>
            <a:lvl9pPr marL="8967799" indent="0">
              <a:buNone/>
              <a:defRPr sz="2218"/>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05B5E379-8B1E-4377-A59F-996A7AFDF71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1364" y="27630121"/>
            <a:ext cx="18340251" cy="3261892"/>
          </a:xfrm>
          <a:prstGeom prst="rect">
            <a:avLst/>
          </a:prstGeom>
        </p:spPr>
        <p:txBody>
          <a:bodyPr lIns="464965" tIns="232483" rIns="464965" bIns="232483" anchor="b"/>
          <a:lstStyle>
            <a:lvl1pPr algn="l">
              <a:defRPr sz="4919" b="1"/>
            </a:lvl1pPr>
          </a:lstStyle>
          <a:p>
            <a:r>
              <a:rPr lang="en-US"/>
              <a:t>Click to edit Master title style</a:t>
            </a:r>
          </a:p>
        </p:txBody>
      </p:sp>
      <p:sp>
        <p:nvSpPr>
          <p:cNvPr id="3" name="Picture Placeholder 2"/>
          <p:cNvSpPr>
            <a:spLocks noGrp="1"/>
          </p:cNvSpPr>
          <p:nvPr>
            <p:ph type="pic" idx="1"/>
          </p:nvPr>
        </p:nvSpPr>
        <p:spPr>
          <a:xfrm>
            <a:off x="5991364" y="3526860"/>
            <a:ext cx="18340251" cy="23682960"/>
          </a:xfrm>
          <a:prstGeom prst="rect">
            <a:avLst/>
          </a:prstGeom>
        </p:spPr>
        <p:txBody>
          <a:bodyPr lIns="464965" tIns="232483" rIns="464965" bIns="232483"/>
          <a:lstStyle>
            <a:lvl1pPr marL="0" indent="0">
              <a:buNone/>
              <a:defRPr sz="7859"/>
            </a:lvl1pPr>
            <a:lvl2pPr marL="1120976" indent="0">
              <a:buNone/>
              <a:defRPr sz="6847"/>
            </a:lvl2pPr>
            <a:lvl3pPr marL="2241951" indent="0">
              <a:buNone/>
              <a:defRPr sz="5882"/>
            </a:lvl3pPr>
            <a:lvl4pPr marL="3362924" indent="0">
              <a:buNone/>
              <a:defRPr sz="4919"/>
            </a:lvl4pPr>
            <a:lvl5pPr marL="4483899" indent="0">
              <a:buNone/>
              <a:defRPr sz="4919"/>
            </a:lvl5pPr>
            <a:lvl6pPr marL="5604875" indent="0">
              <a:buNone/>
              <a:defRPr sz="4919"/>
            </a:lvl6pPr>
            <a:lvl7pPr marL="6725851" indent="0">
              <a:buNone/>
              <a:defRPr sz="4919"/>
            </a:lvl7pPr>
            <a:lvl8pPr marL="7846823" indent="0">
              <a:buNone/>
              <a:defRPr sz="4919"/>
            </a:lvl8pPr>
            <a:lvl9pPr marL="8967799" indent="0">
              <a:buNone/>
              <a:defRPr sz="4919"/>
            </a:lvl9pPr>
          </a:lstStyle>
          <a:p>
            <a:pPr lvl="0"/>
            <a:r>
              <a:rPr lang="en-US" noProof="0" dirty="0"/>
              <a:t>Click icon to add picture</a:t>
            </a:r>
          </a:p>
        </p:txBody>
      </p:sp>
      <p:sp>
        <p:nvSpPr>
          <p:cNvPr id="4" name="Text Placeholder 3"/>
          <p:cNvSpPr>
            <a:spLocks noGrp="1"/>
          </p:cNvSpPr>
          <p:nvPr>
            <p:ph type="body" sz="half" idx="2"/>
          </p:nvPr>
        </p:nvSpPr>
        <p:spPr>
          <a:xfrm>
            <a:off x="5991364" y="30892013"/>
            <a:ext cx="18340251" cy="4632428"/>
          </a:xfrm>
          <a:prstGeom prst="rect">
            <a:avLst/>
          </a:prstGeom>
        </p:spPr>
        <p:txBody>
          <a:bodyPr lIns="464965" tIns="232483" rIns="464965" bIns="232483"/>
          <a:lstStyle>
            <a:lvl1pPr marL="0" indent="0">
              <a:buNone/>
              <a:defRPr sz="3424"/>
            </a:lvl1pPr>
            <a:lvl2pPr marL="1120976" indent="0">
              <a:buNone/>
              <a:defRPr sz="2942"/>
            </a:lvl2pPr>
            <a:lvl3pPr marL="2241951" indent="0">
              <a:buNone/>
              <a:defRPr sz="2459"/>
            </a:lvl3pPr>
            <a:lvl4pPr marL="3362924" indent="0">
              <a:buNone/>
              <a:defRPr sz="2218"/>
            </a:lvl4pPr>
            <a:lvl5pPr marL="4483899" indent="0">
              <a:buNone/>
              <a:defRPr sz="2218"/>
            </a:lvl5pPr>
            <a:lvl6pPr marL="5604875" indent="0">
              <a:buNone/>
              <a:defRPr sz="2218"/>
            </a:lvl6pPr>
            <a:lvl7pPr marL="6725851" indent="0">
              <a:buNone/>
              <a:defRPr sz="2218"/>
            </a:lvl7pPr>
            <a:lvl8pPr marL="7846823" indent="0">
              <a:buNone/>
              <a:defRPr sz="2218"/>
            </a:lvl8pPr>
            <a:lvl9pPr marL="8967799" indent="0">
              <a:buNone/>
              <a:defRPr sz="2218"/>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82201913-CCDC-4551-BBD8-9729D9F96E9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w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wmf"/><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10000"/>
              </a:schemeClr>
            </a:gs>
            <a:gs pos="0">
              <a:schemeClr val="tx2">
                <a:lumMod val="1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2050" name="Picture 15" descr="updiPPTTemplateBG"/>
          <p:cNvPicPr>
            <a:picLocks noChangeAspect="1" noChangeArrowheads="1"/>
          </p:cNvPicPr>
          <p:nvPr/>
        </p:nvPicPr>
        <p:blipFill>
          <a:blip r:embed="rId13" cstate="print"/>
          <a:srcRect r="9148"/>
          <a:stretch>
            <a:fillRect/>
          </a:stretch>
        </p:blipFill>
        <p:spPr bwMode="auto">
          <a:xfrm>
            <a:off x="0" y="33569011"/>
            <a:ext cx="32918400" cy="4835789"/>
          </a:xfrm>
          <a:prstGeom prst="rect">
            <a:avLst/>
          </a:prstGeom>
          <a:noFill/>
          <a:ln w="9525">
            <a:noFill/>
            <a:miter lim="800000"/>
            <a:headEnd/>
            <a:tailEnd/>
          </a:ln>
        </p:spPr>
      </p:pic>
      <p:pic>
        <p:nvPicPr>
          <p:cNvPr id="4106" name="Picture 10" descr="logo"/>
          <p:cNvPicPr>
            <a:picLocks noChangeAspect="1" noChangeArrowheads="1"/>
          </p:cNvPicPr>
          <p:nvPr/>
        </p:nvPicPr>
        <p:blipFill>
          <a:blip r:embed="rId14" cstate="print"/>
          <a:srcRect/>
          <a:stretch>
            <a:fillRect/>
          </a:stretch>
        </p:blipFill>
        <p:spPr bwMode="auto">
          <a:xfrm>
            <a:off x="4611802" y="3022600"/>
            <a:ext cx="23694798" cy="6915680"/>
          </a:xfrm>
          <a:prstGeom prst="rect">
            <a:avLst/>
          </a:prstGeom>
          <a:noFill/>
          <a:ln w="9525">
            <a:noFill/>
            <a:miter lim="800000"/>
            <a:headEnd/>
            <a:tailEnd/>
          </a:ln>
        </p:spPr>
      </p:pic>
      <p:sp>
        <p:nvSpPr>
          <p:cNvPr id="4107" name="Text Box 11"/>
          <p:cNvSpPr txBox="1">
            <a:spLocks noChangeArrowheads="1"/>
          </p:cNvSpPr>
          <p:nvPr/>
        </p:nvSpPr>
        <p:spPr bwMode="auto">
          <a:xfrm>
            <a:off x="8504125" y="29470351"/>
            <a:ext cx="14538552" cy="905184"/>
          </a:xfrm>
          <a:prstGeom prst="rect">
            <a:avLst/>
          </a:prstGeom>
          <a:noFill/>
          <a:ln w="9525">
            <a:noFill/>
            <a:miter lim="800000"/>
            <a:headEnd/>
            <a:tailEnd/>
          </a:ln>
          <a:effectLst/>
        </p:spPr>
        <p:txBody>
          <a:bodyPr lIns="0" tIns="0" rIns="0" bIns="0">
            <a:spAutoFit/>
          </a:bodyPr>
          <a:lstStyle/>
          <a:p>
            <a:pPr defTabSz="2241813" fontAlgn="auto">
              <a:spcBef>
                <a:spcPts val="0"/>
              </a:spcBef>
              <a:spcAft>
                <a:spcPts val="0"/>
              </a:spcAft>
              <a:defRPr/>
            </a:pPr>
            <a:r>
              <a:rPr lang="en-US" sz="5882" dirty="0">
                <a:latin typeface="Trebuchet MS" pitchFamily="34" charset="0"/>
              </a:rPr>
              <a:t>First Name Last Name, Titles</a:t>
            </a:r>
          </a:p>
        </p:txBody>
      </p:sp>
      <p:sp>
        <p:nvSpPr>
          <p:cNvPr id="4108" name="Rectangle 12"/>
          <p:cNvSpPr>
            <a:spLocks noGrp="1" noChangeArrowheads="1"/>
          </p:cNvSpPr>
          <p:nvPr>
            <p:ph type="sldNum" sz="quarter" idx="4"/>
          </p:nvPr>
        </p:nvSpPr>
        <p:spPr bwMode="auto">
          <a:xfrm>
            <a:off x="30975300" y="33559751"/>
            <a:ext cx="1646124" cy="45267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2241813" fontAlgn="auto">
              <a:spcBef>
                <a:spcPct val="0"/>
              </a:spcBef>
              <a:spcAft>
                <a:spcPct val="0"/>
              </a:spcAft>
              <a:defRPr sz="2942" i="1">
                <a:solidFill>
                  <a:schemeClr val="accent2"/>
                </a:solidFill>
                <a:latin typeface="+mj-lt"/>
              </a:defRPr>
            </a:lvl1pPr>
          </a:lstStyle>
          <a:p>
            <a:pPr>
              <a:defRPr/>
            </a:pPr>
            <a:fld id="{38E05B0F-CC7A-4D10-BC1E-4CC994A6DB1A}" type="slidenum">
              <a:rPr lang="en-US"/>
              <a:pPr>
                <a:defRPr/>
              </a:pPr>
              <a:t>‹#›</a:t>
            </a:fld>
            <a:endParaRPr lang="en-US" dirty="0"/>
          </a:p>
        </p:txBody>
      </p:sp>
      <p:sp>
        <p:nvSpPr>
          <p:cNvPr id="4110" name="Rectangle 14"/>
          <p:cNvSpPr>
            <a:spLocks noChangeArrowheads="1"/>
          </p:cNvSpPr>
          <p:nvPr/>
        </p:nvSpPr>
        <p:spPr bwMode="auto">
          <a:xfrm>
            <a:off x="1646125" y="17779495"/>
            <a:ext cx="29626152" cy="1810496"/>
          </a:xfrm>
          <a:prstGeom prst="rect">
            <a:avLst/>
          </a:prstGeom>
          <a:noFill/>
          <a:ln w="9525">
            <a:noFill/>
            <a:miter lim="800000"/>
            <a:headEnd/>
            <a:tailEnd/>
          </a:ln>
          <a:effectLst/>
        </p:spPr>
        <p:txBody>
          <a:bodyPr lIns="0" tIns="0" rIns="0" bIns="0" anchor="ctr">
            <a:spAutoFit/>
          </a:bodyPr>
          <a:lstStyle/>
          <a:p>
            <a:pPr algn="ctr" defTabSz="2241813" fontAlgn="auto">
              <a:spcBef>
                <a:spcPts val="0"/>
              </a:spcBef>
              <a:spcAft>
                <a:spcPts val="0"/>
              </a:spcAft>
              <a:defRPr/>
            </a:pPr>
            <a:r>
              <a:rPr lang="en-US" sz="11765" dirty="0">
                <a:solidFill>
                  <a:srgbClr val="003E86"/>
                </a:solidFill>
                <a:latin typeface="Trebuchet MS" pitchFamily="34" charset="0"/>
              </a:rPr>
              <a:t>Click to edit Master title style</a:t>
            </a:r>
          </a:p>
        </p:txBody>
      </p:sp>
    </p:spTree>
  </p:cSld>
  <p:clrMap bg1="lt1" tx1="dk1" bg2="lt2" tx2="dk2" accent1="accent1" accent2="accent2" accent3="accent3" accent4="accent4" accent5="accent5" accent6="accent6" hlink="hlink" folHlink="folHlink"/>
  <p:sldLayoutIdLst>
    <p:sldLayoutId id="2147483936" r:id="rId1"/>
    <p:sldLayoutId id="2147483935" r:id="rId2"/>
    <p:sldLayoutId id="2147483934" r:id="rId3"/>
    <p:sldLayoutId id="2147483933" r:id="rId4"/>
    <p:sldLayoutId id="2147483932" r:id="rId5"/>
    <p:sldLayoutId id="2147483931" r:id="rId6"/>
    <p:sldLayoutId id="2147483930" r:id="rId7"/>
    <p:sldLayoutId id="2147483929" r:id="rId8"/>
    <p:sldLayoutId id="2147483928" r:id="rId9"/>
    <p:sldLayoutId id="2147483927" r:id="rId10"/>
    <p:sldLayoutId id="214748392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1000"/>
                                        <p:tgtEl>
                                          <p:spTgt spid="4106"/>
                                        </p:tgtEl>
                                      </p:cBhvr>
                                    </p:animEffect>
                                  </p:childTnLst>
                                </p:cTn>
                              </p:par>
                            </p:childTnLst>
                          </p:cTn>
                        </p:par>
                        <p:par>
                          <p:cTn id="8" fill="hold">
                            <p:stCondLst>
                              <p:cond delay="1000"/>
                            </p:stCondLst>
                            <p:childTnLst>
                              <p:par>
                                <p:cTn id="9" presetID="10" presetClass="entr" presetSubtype="0" fill="hold" grpId="0" nodeType="afterEffect">
                                  <p:stCondLst>
                                    <p:cond delay="1500"/>
                                  </p:stCondLst>
                                  <p:childTnLst>
                                    <p:set>
                                      <p:cBhvr>
                                        <p:cTn id="10" dur="1" fill="hold">
                                          <p:stCondLst>
                                            <p:cond delay="0"/>
                                          </p:stCondLst>
                                        </p:cTn>
                                        <p:tgtEl>
                                          <p:spTgt spid="4110"/>
                                        </p:tgtEl>
                                        <p:attrNameLst>
                                          <p:attrName>style.visibility</p:attrName>
                                        </p:attrNameLst>
                                      </p:cBhvr>
                                      <p:to>
                                        <p:strVal val="visible"/>
                                      </p:to>
                                    </p:set>
                                    <p:animEffect transition="in" filter="fade">
                                      <p:cBhvr>
                                        <p:cTn id="11" dur="1000"/>
                                        <p:tgtEl>
                                          <p:spTgt spid="4110"/>
                                        </p:tgtEl>
                                      </p:cBhvr>
                                    </p:animEffect>
                                  </p:childTnLst>
                                </p:cTn>
                              </p:par>
                            </p:childTnLst>
                          </p:cTn>
                        </p:par>
                        <p:par>
                          <p:cTn id="12" fill="hold">
                            <p:stCondLst>
                              <p:cond delay="3500"/>
                            </p:stCondLst>
                            <p:childTnLst>
                              <p:par>
                                <p:cTn id="13" presetID="10" presetClass="entr" presetSubtype="0" fill="hold" grpId="0" nodeType="afterEffect">
                                  <p:stCondLst>
                                    <p:cond delay="1500"/>
                                  </p:stCondLst>
                                  <p:childTnLst>
                                    <p:set>
                                      <p:cBhvr>
                                        <p:cTn id="14" dur="1" fill="hold">
                                          <p:stCondLst>
                                            <p:cond delay="0"/>
                                          </p:stCondLst>
                                        </p:cTn>
                                        <p:tgtEl>
                                          <p:spTgt spid="4107"/>
                                        </p:tgtEl>
                                        <p:attrNameLst>
                                          <p:attrName>style.visibility</p:attrName>
                                        </p:attrNameLst>
                                      </p:cBhvr>
                                      <p:to>
                                        <p:strVal val="visible"/>
                                      </p:to>
                                    </p:set>
                                    <p:animEffect transition="in" filter="fade">
                                      <p:cBhvr>
                                        <p:cTn id="15" dur="10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p:bldP spid="4110" grpId="0"/>
    </p:bldLst>
  </p:timing>
  <p:txStyles>
    <p:titleStyle>
      <a:lvl1pPr algn="ctr" rtl="0" eaLnBrk="0" fontAlgn="base" hangingPunct="0">
        <a:spcBef>
          <a:spcPct val="0"/>
        </a:spcBef>
        <a:spcAft>
          <a:spcPct val="0"/>
        </a:spcAft>
        <a:defRPr sz="11765">
          <a:solidFill>
            <a:srgbClr val="003E86"/>
          </a:solidFill>
          <a:latin typeface="+mj-lt"/>
          <a:ea typeface="+mj-ea"/>
          <a:cs typeface="+mj-cs"/>
        </a:defRPr>
      </a:lvl1pPr>
      <a:lvl2pPr algn="ctr" rtl="0" eaLnBrk="0" fontAlgn="base" hangingPunct="0">
        <a:spcBef>
          <a:spcPct val="0"/>
        </a:spcBef>
        <a:spcAft>
          <a:spcPct val="0"/>
        </a:spcAft>
        <a:defRPr sz="11765">
          <a:solidFill>
            <a:srgbClr val="003E86"/>
          </a:solidFill>
          <a:latin typeface="Trebuchet MS" pitchFamily="34" charset="0"/>
        </a:defRPr>
      </a:lvl2pPr>
      <a:lvl3pPr algn="ctr" rtl="0" eaLnBrk="0" fontAlgn="base" hangingPunct="0">
        <a:spcBef>
          <a:spcPct val="0"/>
        </a:spcBef>
        <a:spcAft>
          <a:spcPct val="0"/>
        </a:spcAft>
        <a:defRPr sz="11765">
          <a:solidFill>
            <a:srgbClr val="003E86"/>
          </a:solidFill>
          <a:latin typeface="Trebuchet MS" pitchFamily="34" charset="0"/>
        </a:defRPr>
      </a:lvl3pPr>
      <a:lvl4pPr algn="ctr" rtl="0" eaLnBrk="0" fontAlgn="base" hangingPunct="0">
        <a:spcBef>
          <a:spcPct val="0"/>
        </a:spcBef>
        <a:spcAft>
          <a:spcPct val="0"/>
        </a:spcAft>
        <a:defRPr sz="11765">
          <a:solidFill>
            <a:srgbClr val="003E86"/>
          </a:solidFill>
          <a:latin typeface="Trebuchet MS" pitchFamily="34" charset="0"/>
        </a:defRPr>
      </a:lvl4pPr>
      <a:lvl5pPr algn="ctr" rtl="0" eaLnBrk="0" fontAlgn="base" hangingPunct="0">
        <a:spcBef>
          <a:spcPct val="0"/>
        </a:spcBef>
        <a:spcAft>
          <a:spcPct val="0"/>
        </a:spcAft>
        <a:defRPr sz="11765">
          <a:solidFill>
            <a:srgbClr val="003E86"/>
          </a:solidFill>
          <a:latin typeface="Trebuchet MS" pitchFamily="34" charset="0"/>
        </a:defRPr>
      </a:lvl5pPr>
      <a:lvl6pPr marL="1120976" algn="ctr" rtl="0" eaLnBrk="1" fontAlgn="base" hangingPunct="1">
        <a:spcBef>
          <a:spcPct val="0"/>
        </a:spcBef>
        <a:spcAft>
          <a:spcPct val="0"/>
        </a:spcAft>
        <a:defRPr sz="11765">
          <a:solidFill>
            <a:srgbClr val="003E86"/>
          </a:solidFill>
          <a:latin typeface="Trebuchet MS" pitchFamily="34" charset="0"/>
        </a:defRPr>
      </a:lvl6pPr>
      <a:lvl7pPr marL="2241951" algn="ctr" rtl="0" eaLnBrk="1" fontAlgn="base" hangingPunct="1">
        <a:spcBef>
          <a:spcPct val="0"/>
        </a:spcBef>
        <a:spcAft>
          <a:spcPct val="0"/>
        </a:spcAft>
        <a:defRPr sz="11765">
          <a:solidFill>
            <a:srgbClr val="003E86"/>
          </a:solidFill>
          <a:latin typeface="Trebuchet MS" pitchFamily="34" charset="0"/>
        </a:defRPr>
      </a:lvl7pPr>
      <a:lvl8pPr marL="3362924" algn="ctr" rtl="0" eaLnBrk="1" fontAlgn="base" hangingPunct="1">
        <a:spcBef>
          <a:spcPct val="0"/>
        </a:spcBef>
        <a:spcAft>
          <a:spcPct val="0"/>
        </a:spcAft>
        <a:defRPr sz="11765">
          <a:solidFill>
            <a:srgbClr val="003E86"/>
          </a:solidFill>
          <a:latin typeface="Trebuchet MS" pitchFamily="34" charset="0"/>
        </a:defRPr>
      </a:lvl8pPr>
      <a:lvl9pPr marL="4483899" algn="ctr" rtl="0" eaLnBrk="1" fontAlgn="base" hangingPunct="1">
        <a:spcBef>
          <a:spcPct val="0"/>
        </a:spcBef>
        <a:spcAft>
          <a:spcPct val="0"/>
        </a:spcAft>
        <a:defRPr sz="11765">
          <a:solidFill>
            <a:srgbClr val="003E86"/>
          </a:solidFill>
          <a:latin typeface="Trebuchet MS" pitchFamily="34" charset="0"/>
        </a:defRPr>
      </a:lvl9pPr>
    </p:titleStyle>
    <p:bodyStyle>
      <a:lvl1pPr marL="840467" indent="-840467" algn="l" rtl="0" eaLnBrk="0" fontAlgn="base" hangingPunct="0">
        <a:spcBef>
          <a:spcPct val="20000"/>
        </a:spcBef>
        <a:spcAft>
          <a:spcPct val="0"/>
        </a:spcAft>
        <a:buChar char="•"/>
        <a:defRPr sz="7859">
          <a:solidFill>
            <a:schemeClr val="tx1"/>
          </a:solidFill>
          <a:latin typeface="+mn-lt"/>
          <a:ea typeface="+mn-ea"/>
          <a:cs typeface="+mn-cs"/>
        </a:defRPr>
      </a:lvl1pPr>
      <a:lvl2pPr marL="1821013" indent="-700390" algn="l" rtl="0" eaLnBrk="0" fontAlgn="base" hangingPunct="0">
        <a:spcBef>
          <a:spcPct val="20000"/>
        </a:spcBef>
        <a:spcAft>
          <a:spcPct val="0"/>
        </a:spcAft>
        <a:buChar char="–"/>
        <a:defRPr sz="6847">
          <a:solidFill>
            <a:schemeClr val="tx1"/>
          </a:solidFill>
          <a:latin typeface="+mn-lt"/>
        </a:defRPr>
      </a:lvl2pPr>
      <a:lvl3pPr marL="2802323" indent="-560312" algn="l" rtl="0" eaLnBrk="0" fontAlgn="base" hangingPunct="0">
        <a:spcBef>
          <a:spcPct val="20000"/>
        </a:spcBef>
        <a:spcAft>
          <a:spcPct val="0"/>
        </a:spcAft>
        <a:buChar char="•"/>
        <a:defRPr sz="5882">
          <a:solidFill>
            <a:schemeClr val="tx1"/>
          </a:solidFill>
          <a:latin typeface="+mn-lt"/>
        </a:defRPr>
      </a:lvl3pPr>
      <a:lvl4pPr marL="3922946" indent="-560312" algn="l" rtl="0" eaLnBrk="0" fontAlgn="base" hangingPunct="0">
        <a:spcBef>
          <a:spcPct val="20000"/>
        </a:spcBef>
        <a:spcAft>
          <a:spcPct val="0"/>
        </a:spcAft>
        <a:buChar char="–"/>
        <a:defRPr sz="4919">
          <a:solidFill>
            <a:schemeClr val="tx1"/>
          </a:solidFill>
          <a:latin typeface="+mn-lt"/>
        </a:defRPr>
      </a:lvl4pPr>
      <a:lvl5pPr marL="5044334" indent="-560312" algn="l" rtl="0" eaLnBrk="0" fontAlgn="base" hangingPunct="0">
        <a:spcBef>
          <a:spcPct val="20000"/>
        </a:spcBef>
        <a:spcAft>
          <a:spcPct val="0"/>
        </a:spcAft>
        <a:buChar char="»"/>
        <a:defRPr sz="4919">
          <a:solidFill>
            <a:schemeClr val="tx1"/>
          </a:solidFill>
          <a:latin typeface="+mn-lt"/>
        </a:defRPr>
      </a:lvl5pPr>
      <a:lvl6pPr marL="6165362" indent="-560486" algn="l" rtl="0" eaLnBrk="1" fontAlgn="base" hangingPunct="1">
        <a:spcBef>
          <a:spcPct val="20000"/>
        </a:spcBef>
        <a:spcAft>
          <a:spcPct val="0"/>
        </a:spcAft>
        <a:buChar char="»"/>
        <a:defRPr sz="4919">
          <a:solidFill>
            <a:schemeClr val="tx1"/>
          </a:solidFill>
          <a:latin typeface="+mn-lt"/>
        </a:defRPr>
      </a:lvl6pPr>
      <a:lvl7pPr marL="7286337" indent="-560486" algn="l" rtl="0" eaLnBrk="1" fontAlgn="base" hangingPunct="1">
        <a:spcBef>
          <a:spcPct val="20000"/>
        </a:spcBef>
        <a:spcAft>
          <a:spcPct val="0"/>
        </a:spcAft>
        <a:buChar char="»"/>
        <a:defRPr sz="4919">
          <a:solidFill>
            <a:schemeClr val="tx1"/>
          </a:solidFill>
          <a:latin typeface="+mn-lt"/>
        </a:defRPr>
      </a:lvl7pPr>
      <a:lvl8pPr marL="8407313" indent="-560486" algn="l" rtl="0" eaLnBrk="1" fontAlgn="base" hangingPunct="1">
        <a:spcBef>
          <a:spcPct val="20000"/>
        </a:spcBef>
        <a:spcAft>
          <a:spcPct val="0"/>
        </a:spcAft>
        <a:buChar char="»"/>
        <a:defRPr sz="4919">
          <a:solidFill>
            <a:schemeClr val="tx1"/>
          </a:solidFill>
          <a:latin typeface="+mn-lt"/>
        </a:defRPr>
      </a:lvl8pPr>
      <a:lvl9pPr marL="9528288" indent="-560486" algn="l" rtl="0" eaLnBrk="1" fontAlgn="base" hangingPunct="1">
        <a:spcBef>
          <a:spcPct val="20000"/>
        </a:spcBef>
        <a:spcAft>
          <a:spcPct val="0"/>
        </a:spcAft>
        <a:buChar char="»"/>
        <a:defRPr sz="4919">
          <a:solidFill>
            <a:schemeClr val="tx1"/>
          </a:solidFill>
          <a:latin typeface="+mn-lt"/>
        </a:defRPr>
      </a:lvl9pPr>
    </p:bodyStyle>
    <p:otherStyle>
      <a:defPPr>
        <a:defRPr lang="en-US"/>
      </a:defPPr>
      <a:lvl1pPr marL="0" algn="l" defTabSz="2241951" rtl="0" eaLnBrk="1" latinLnBrk="0" hangingPunct="1">
        <a:defRPr sz="4436" kern="1200">
          <a:solidFill>
            <a:schemeClr val="tx1"/>
          </a:solidFill>
          <a:latin typeface="+mn-lt"/>
          <a:ea typeface="+mn-ea"/>
          <a:cs typeface="+mn-cs"/>
        </a:defRPr>
      </a:lvl1pPr>
      <a:lvl2pPr marL="1120976" algn="l" defTabSz="2241951" rtl="0" eaLnBrk="1" latinLnBrk="0" hangingPunct="1">
        <a:defRPr sz="4436" kern="1200">
          <a:solidFill>
            <a:schemeClr val="tx1"/>
          </a:solidFill>
          <a:latin typeface="+mn-lt"/>
          <a:ea typeface="+mn-ea"/>
          <a:cs typeface="+mn-cs"/>
        </a:defRPr>
      </a:lvl2pPr>
      <a:lvl3pPr marL="2241951" algn="l" defTabSz="2241951" rtl="0" eaLnBrk="1" latinLnBrk="0" hangingPunct="1">
        <a:defRPr sz="4436" kern="1200">
          <a:solidFill>
            <a:schemeClr val="tx1"/>
          </a:solidFill>
          <a:latin typeface="+mn-lt"/>
          <a:ea typeface="+mn-ea"/>
          <a:cs typeface="+mn-cs"/>
        </a:defRPr>
      </a:lvl3pPr>
      <a:lvl4pPr marL="3362924" algn="l" defTabSz="2241951" rtl="0" eaLnBrk="1" latinLnBrk="0" hangingPunct="1">
        <a:defRPr sz="4436" kern="1200">
          <a:solidFill>
            <a:schemeClr val="tx1"/>
          </a:solidFill>
          <a:latin typeface="+mn-lt"/>
          <a:ea typeface="+mn-ea"/>
          <a:cs typeface="+mn-cs"/>
        </a:defRPr>
      </a:lvl4pPr>
      <a:lvl5pPr marL="4483899" algn="l" defTabSz="2241951" rtl="0" eaLnBrk="1" latinLnBrk="0" hangingPunct="1">
        <a:defRPr sz="4436" kern="1200">
          <a:solidFill>
            <a:schemeClr val="tx1"/>
          </a:solidFill>
          <a:latin typeface="+mn-lt"/>
          <a:ea typeface="+mn-ea"/>
          <a:cs typeface="+mn-cs"/>
        </a:defRPr>
      </a:lvl5pPr>
      <a:lvl6pPr marL="5604875" algn="l" defTabSz="2241951" rtl="0" eaLnBrk="1" latinLnBrk="0" hangingPunct="1">
        <a:defRPr sz="4436" kern="1200">
          <a:solidFill>
            <a:schemeClr val="tx1"/>
          </a:solidFill>
          <a:latin typeface="+mn-lt"/>
          <a:ea typeface="+mn-ea"/>
          <a:cs typeface="+mn-cs"/>
        </a:defRPr>
      </a:lvl6pPr>
      <a:lvl7pPr marL="6725851" algn="l" defTabSz="2241951" rtl="0" eaLnBrk="1" latinLnBrk="0" hangingPunct="1">
        <a:defRPr sz="4436" kern="1200">
          <a:solidFill>
            <a:schemeClr val="tx1"/>
          </a:solidFill>
          <a:latin typeface="+mn-lt"/>
          <a:ea typeface="+mn-ea"/>
          <a:cs typeface="+mn-cs"/>
        </a:defRPr>
      </a:lvl7pPr>
      <a:lvl8pPr marL="7846823" algn="l" defTabSz="2241951" rtl="0" eaLnBrk="1" latinLnBrk="0" hangingPunct="1">
        <a:defRPr sz="4436" kern="1200">
          <a:solidFill>
            <a:schemeClr val="tx1"/>
          </a:solidFill>
          <a:latin typeface="+mn-lt"/>
          <a:ea typeface="+mn-ea"/>
          <a:cs typeface="+mn-cs"/>
        </a:defRPr>
      </a:lvl8pPr>
      <a:lvl9pPr marL="8967799" algn="l" defTabSz="2241951" rtl="0" eaLnBrk="1" latinLnBrk="0" hangingPunct="1">
        <a:defRPr sz="44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10000"/>
              </a:schemeClr>
            </a:gs>
            <a:gs pos="0">
              <a:schemeClr val="tx2">
                <a:lumMod val="1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6154" name="Rectangle 10"/>
          <p:cNvSpPr>
            <a:spLocks noGrp="1" noChangeArrowheads="1"/>
          </p:cNvSpPr>
          <p:nvPr>
            <p:ph type="title"/>
          </p:nvPr>
        </p:nvSpPr>
        <p:spPr bwMode="auto">
          <a:xfrm>
            <a:off x="1646125" y="2539947"/>
            <a:ext cx="29626152" cy="1128290"/>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a:t>Click to edit slide title</a:t>
            </a:r>
          </a:p>
        </p:txBody>
      </p:sp>
      <p:sp>
        <p:nvSpPr>
          <p:cNvPr id="6155" name="Rectangle 11"/>
          <p:cNvSpPr>
            <a:spLocks noGrp="1" noChangeArrowheads="1"/>
          </p:cNvSpPr>
          <p:nvPr>
            <p:ph type="body" idx="1"/>
          </p:nvPr>
        </p:nvSpPr>
        <p:spPr bwMode="auto">
          <a:xfrm>
            <a:off x="1646125" y="6400800"/>
            <a:ext cx="29626152" cy="25345761"/>
          </a:xfrm>
          <a:prstGeom prst="rect">
            <a:avLst/>
          </a:prstGeom>
          <a:noFill/>
          <a:ln w="9525">
            <a:noFill/>
            <a:miter lim="800000"/>
            <a:headEnd/>
            <a:tailEnd/>
          </a:ln>
        </p:spPr>
        <p:txBody>
          <a:bodyPr vert="horz" wrap="square" lIns="464894" tIns="232447" rIns="464894" bIns="2324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8" name="Rectangle 14"/>
          <p:cNvSpPr>
            <a:spLocks noGrp="1" noChangeArrowheads="1"/>
          </p:cNvSpPr>
          <p:nvPr>
            <p:ph type="sldNum" sz="quarter" idx="4"/>
          </p:nvPr>
        </p:nvSpPr>
        <p:spPr bwMode="auto">
          <a:xfrm>
            <a:off x="30975300" y="33559751"/>
            <a:ext cx="1646124" cy="45267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2241813" fontAlgn="auto">
              <a:spcBef>
                <a:spcPct val="0"/>
              </a:spcBef>
              <a:spcAft>
                <a:spcPct val="0"/>
              </a:spcAft>
              <a:defRPr sz="2942" i="1">
                <a:solidFill>
                  <a:schemeClr val="accent2"/>
                </a:solidFill>
                <a:latin typeface="+mn-lt"/>
              </a:defRPr>
            </a:lvl1pPr>
          </a:lstStyle>
          <a:p>
            <a:pPr>
              <a:defRPr/>
            </a:pPr>
            <a:fld id="{0BAFE71A-AF00-41E5-985A-04BFBB127405}" type="slidenum">
              <a:rPr lang="en-US"/>
              <a:pPr>
                <a:defRPr/>
              </a:pPr>
              <a:t>‹#›</a:t>
            </a:fld>
            <a:endParaRPr lang="en-US" dirty="0"/>
          </a:p>
        </p:txBody>
      </p:sp>
      <p:pic>
        <p:nvPicPr>
          <p:cNvPr id="3077" name="Picture 15" descr="Diabetes_Logo_Rev"/>
          <p:cNvPicPr>
            <a:picLocks noChangeAspect="1" noChangeArrowheads="1"/>
          </p:cNvPicPr>
          <p:nvPr/>
        </p:nvPicPr>
        <p:blipFill>
          <a:blip r:embed="rId14" cstate="print"/>
          <a:srcRect/>
          <a:stretch>
            <a:fillRect/>
          </a:stretch>
        </p:blipFill>
        <p:spPr bwMode="auto">
          <a:xfrm>
            <a:off x="-103074" y="34965482"/>
            <a:ext cx="10332924" cy="3581930"/>
          </a:xfrm>
          <a:prstGeom prst="rect">
            <a:avLst/>
          </a:prstGeom>
          <a:noFill/>
          <a:ln w="9525">
            <a:noFill/>
            <a:miter lim="800000"/>
            <a:headEnd/>
            <a:tailEnd/>
          </a:ln>
        </p:spPr>
      </p:pic>
      <p:pic>
        <p:nvPicPr>
          <p:cNvPr id="3078" name="Picture 12" descr="updiPPTTemplateBG"/>
          <p:cNvPicPr>
            <a:picLocks noChangeAspect="1" noChangeArrowheads="1"/>
          </p:cNvPicPr>
          <p:nvPr/>
        </p:nvPicPr>
        <p:blipFill>
          <a:blip r:embed="rId15" cstate="print"/>
          <a:srcRect r="9148"/>
          <a:stretch>
            <a:fillRect/>
          </a:stretch>
        </p:blipFill>
        <p:spPr bwMode="auto">
          <a:xfrm>
            <a:off x="0" y="33569011"/>
            <a:ext cx="32918400" cy="483578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48" r:id="rId1"/>
    <p:sldLayoutId id="2147483947" r:id="rId2"/>
    <p:sldLayoutId id="2147483946" r:id="rId3"/>
    <p:sldLayoutId id="2147483945" r:id="rId4"/>
    <p:sldLayoutId id="2147483944" r:id="rId5"/>
    <p:sldLayoutId id="2147483943" r:id="rId6"/>
    <p:sldLayoutId id="2147483942" r:id="rId7"/>
    <p:sldLayoutId id="2147483941" r:id="rId8"/>
    <p:sldLayoutId id="2147483940" r:id="rId9"/>
    <p:sldLayoutId id="2147483939" r:id="rId10"/>
    <p:sldLayoutId id="2147483938" r:id="rId11"/>
    <p:sldLayoutId id="2147483937"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fade">
                                      <p:cBhvr>
                                        <p:cTn id="7" dur="500"/>
                                        <p:tgtEl>
                                          <p:spTgt spid="61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55">
                                            <p:txEl>
                                              <p:pRg st="0" end="0"/>
                                            </p:txEl>
                                          </p:spTgt>
                                        </p:tgtEl>
                                        <p:attrNameLst>
                                          <p:attrName>style.visibility</p:attrName>
                                        </p:attrNameLst>
                                      </p:cBhvr>
                                      <p:to>
                                        <p:strVal val="visible"/>
                                      </p:to>
                                    </p:set>
                                    <p:animEffect transition="in" filter="fade">
                                      <p:cBhvr>
                                        <p:cTn id="11" dur="500"/>
                                        <p:tgtEl>
                                          <p:spTgt spid="615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55">
                                            <p:txEl>
                                              <p:pRg st="1" end="1"/>
                                            </p:txEl>
                                          </p:spTgt>
                                        </p:tgtEl>
                                        <p:attrNameLst>
                                          <p:attrName>style.visibility</p:attrName>
                                        </p:attrNameLst>
                                      </p:cBhvr>
                                      <p:to>
                                        <p:strVal val="visible"/>
                                      </p:to>
                                    </p:set>
                                    <p:animEffect transition="in" filter="fade">
                                      <p:cBhvr>
                                        <p:cTn id="15" dur="500"/>
                                        <p:tgtEl>
                                          <p:spTgt spid="615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155">
                                            <p:txEl>
                                              <p:pRg st="2" end="2"/>
                                            </p:txEl>
                                          </p:spTgt>
                                        </p:tgtEl>
                                        <p:attrNameLst>
                                          <p:attrName>style.visibility</p:attrName>
                                        </p:attrNameLst>
                                      </p:cBhvr>
                                      <p:to>
                                        <p:strVal val="visible"/>
                                      </p:to>
                                    </p:set>
                                    <p:animEffect transition="in" filter="fade">
                                      <p:cBhvr>
                                        <p:cTn id="19" dur="500"/>
                                        <p:tgtEl>
                                          <p:spTgt spid="6155">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155">
                                            <p:txEl>
                                              <p:pRg st="3" end="3"/>
                                            </p:txEl>
                                          </p:spTgt>
                                        </p:tgtEl>
                                        <p:attrNameLst>
                                          <p:attrName>style.visibility</p:attrName>
                                        </p:attrNameLst>
                                      </p:cBhvr>
                                      <p:to>
                                        <p:strVal val="visible"/>
                                      </p:to>
                                    </p:set>
                                    <p:animEffect transition="in" filter="fade">
                                      <p:cBhvr>
                                        <p:cTn id="23" dur="500"/>
                                        <p:tgtEl>
                                          <p:spTgt spid="6155">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155">
                                            <p:txEl>
                                              <p:pRg st="4" end="4"/>
                                            </p:txEl>
                                          </p:spTgt>
                                        </p:tgtEl>
                                        <p:attrNameLst>
                                          <p:attrName>style.visibility</p:attrName>
                                        </p:attrNameLst>
                                      </p:cBhvr>
                                      <p:to>
                                        <p:strVal val="visible"/>
                                      </p:to>
                                    </p:set>
                                    <p:animEffect transition="in" filter="fade">
                                      <p:cBhvr>
                                        <p:cTn id="27" dur="500"/>
                                        <p:tgtEl>
                                          <p:spTgt spid="61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P spid="6155" grpId="0" build="p">
        <p:tmplLst>
          <p:tmpl lvl="1">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Lst>
      </p:bldP>
    </p:bldLst>
  </p:timing>
  <p:txStyles>
    <p:titleStyle>
      <a:lvl1pPr algn="ctr" rtl="0" eaLnBrk="0" fontAlgn="base" hangingPunct="0">
        <a:lnSpc>
          <a:spcPct val="65000"/>
        </a:lnSpc>
        <a:spcBef>
          <a:spcPct val="100000"/>
        </a:spcBef>
        <a:spcAft>
          <a:spcPct val="100000"/>
        </a:spcAft>
        <a:defRPr sz="10801">
          <a:solidFill>
            <a:srgbClr val="003273"/>
          </a:solidFill>
          <a:latin typeface="+mj-lt"/>
          <a:ea typeface="+mj-ea"/>
          <a:cs typeface="+mj-cs"/>
        </a:defRPr>
      </a:lvl1pPr>
      <a:lvl2pPr algn="ctr" rtl="0" eaLnBrk="0" fontAlgn="base" hangingPunct="0">
        <a:lnSpc>
          <a:spcPct val="65000"/>
        </a:lnSpc>
        <a:spcBef>
          <a:spcPct val="100000"/>
        </a:spcBef>
        <a:spcAft>
          <a:spcPct val="100000"/>
        </a:spcAft>
        <a:defRPr sz="10801">
          <a:solidFill>
            <a:srgbClr val="003273"/>
          </a:solidFill>
          <a:latin typeface="Trebuchet MS" pitchFamily="34" charset="0"/>
        </a:defRPr>
      </a:lvl2pPr>
      <a:lvl3pPr algn="ctr" rtl="0" eaLnBrk="0" fontAlgn="base" hangingPunct="0">
        <a:lnSpc>
          <a:spcPct val="65000"/>
        </a:lnSpc>
        <a:spcBef>
          <a:spcPct val="100000"/>
        </a:spcBef>
        <a:spcAft>
          <a:spcPct val="100000"/>
        </a:spcAft>
        <a:defRPr sz="10801">
          <a:solidFill>
            <a:srgbClr val="003273"/>
          </a:solidFill>
          <a:latin typeface="Trebuchet MS" pitchFamily="34" charset="0"/>
        </a:defRPr>
      </a:lvl3pPr>
      <a:lvl4pPr algn="ctr" rtl="0" eaLnBrk="0" fontAlgn="base" hangingPunct="0">
        <a:lnSpc>
          <a:spcPct val="65000"/>
        </a:lnSpc>
        <a:spcBef>
          <a:spcPct val="100000"/>
        </a:spcBef>
        <a:spcAft>
          <a:spcPct val="100000"/>
        </a:spcAft>
        <a:defRPr sz="10801">
          <a:solidFill>
            <a:srgbClr val="003273"/>
          </a:solidFill>
          <a:latin typeface="Trebuchet MS" pitchFamily="34" charset="0"/>
        </a:defRPr>
      </a:lvl4pPr>
      <a:lvl5pPr algn="ctr" rtl="0" eaLnBrk="0" fontAlgn="base" hangingPunct="0">
        <a:lnSpc>
          <a:spcPct val="65000"/>
        </a:lnSpc>
        <a:spcBef>
          <a:spcPct val="100000"/>
        </a:spcBef>
        <a:spcAft>
          <a:spcPct val="100000"/>
        </a:spcAft>
        <a:defRPr sz="10801">
          <a:solidFill>
            <a:srgbClr val="003273"/>
          </a:solidFill>
          <a:latin typeface="Trebuchet MS" pitchFamily="34" charset="0"/>
        </a:defRPr>
      </a:lvl5pPr>
      <a:lvl6pPr marL="1120806" algn="ctr" rtl="0" eaLnBrk="1" fontAlgn="base" hangingPunct="1">
        <a:lnSpc>
          <a:spcPct val="65000"/>
        </a:lnSpc>
        <a:spcBef>
          <a:spcPct val="100000"/>
        </a:spcBef>
        <a:spcAft>
          <a:spcPct val="100000"/>
        </a:spcAft>
        <a:defRPr sz="10801">
          <a:solidFill>
            <a:srgbClr val="003273"/>
          </a:solidFill>
          <a:latin typeface="Trebuchet MS" pitchFamily="34" charset="0"/>
        </a:defRPr>
      </a:lvl6pPr>
      <a:lvl7pPr marL="2241612" algn="ctr" rtl="0" eaLnBrk="1" fontAlgn="base" hangingPunct="1">
        <a:lnSpc>
          <a:spcPct val="65000"/>
        </a:lnSpc>
        <a:spcBef>
          <a:spcPct val="100000"/>
        </a:spcBef>
        <a:spcAft>
          <a:spcPct val="100000"/>
        </a:spcAft>
        <a:defRPr sz="10801">
          <a:solidFill>
            <a:srgbClr val="003273"/>
          </a:solidFill>
          <a:latin typeface="Trebuchet MS" pitchFamily="34" charset="0"/>
        </a:defRPr>
      </a:lvl7pPr>
      <a:lvl8pPr marL="3362414" algn="ctr" rtl="0" eaLnBrk="1" fontAlgn="base" hangingPunct="1">
        <a:lnSpc>
          <a:spcPct val="65000"/>
        </a:lnSpc>
        <a:spcBef>
          <a:spcPct val="100000"/>
        </a:spcBef>
        <a:spcAft>
          <a:spcPct val="100000"/>
        </a:spcAft>
        <a:defRPr sz="10801">
          <a:solidFill>
            <a:srgbClr val="003273"/>
          </a:solidFill>
          <a:latin typeface="Trebuchet MS" pitchFamily="34" charset="0"/>
        </a:defRPr>
      </a:lvl8pPr>
      <a:lvl9pPr marL="4483220" algn="ctr" rtl="0" eaLnBrk="1" fontAlgn="base" hangingPunct="1">
        <a:lnSpc>
          <a:spcPct val="65000"/>
        </a:lnSpc>
        <a:spcBef>
          <a:spcPct val="100000"/>
        </a:spcBef>
        <a:spcAft>
          <a:spcPct val="100000"/>
        </a:spcAft>
        <a:defRPr sz="10801">
          <a:solidFill>
            <a:srgbClr val="003273"/>
          </a:solidFill>
          <a:latin typeface="Trebuchet MS" pitchFamily="34" charset="0"/>
        </a:defRPr>
      </a:lvl9pPr>
    </p:titleStyle>
    <p:bodyStyle>
      <a:lvl1pPr marL="840467" indent="-840467" algn="l" rtl="0" eaLnBrk="0" fontAlgn="base" hangingPunct="0">
        <a:spcBef>
          <a:spcPct val="20000"/>
        </a:spcBef>
        <a:spcAft>
          <a:spcPct val="0"/>
        </a:spcAft>
        <a:buSzPct val="110000"/>
        <a:buChar char="•"/>
        <a:defRPr sz="7859">
          <a:solidFill>
            <a:srgbClr val="003273"/>
          </a:solidFill>
          <a:latin typeface="+mn-lt"/>
          <a:ea typeface="+mn-ea"/>
          <a:cs typeface="+mn-cs"/>
        </a:defRPr>
      </a:lvl1pPr>
      <a:lvl2pPr marL="1821013" indent="-700390" algn="l" rtl="0" eaLnBrk="0" fontAlgn="base" hangingPunct="0">
        <a:spcBef>
          <a:spcPct val="20000"/>
        </a:spcBef>
        <a:spcAft>
          <a:spcPct val="0"/>
        </a:spcAft>
        <a:buSzPct val="90000"/>
        <a:buFont typeface="Arial" charset="0"/>
        <a:buChar char="–"/>
        <a:defRPr sz="6847">
          <a:solidFill>
            <a:srgbClr val="003273"/>
          </a:solidFill>
          <a:latin typeface="+mn-lt"/>
        </a:defRPr>
      </a:lvl2pPr>
      <a:lvl3pPr marL="2801558" indent="-560312" algn="l" rtl="0" eaLnBrk="0" fontAlgn="base" hangingPunct="0">
        <a:spcBef>
          <a:spcPct val="20000"/>
        </a:spcBef>
        <a:spcAft>
          <a:spcPct val="0"/>
        </a:spcAft>
        <a:buSzPct val="110000"/>
        <a:buFont typeface="Wingdings" pitchFamily="2" charset="2"/>
        <a:buChar char="§"/>
        <a:defRPr sz="5882">
          <a:solidFill>
            <a:srgbClr val="003273"/>
          </a:solidFill>
          <a:latin typeface="+mn-lt"/>
        </a:defRPr>
      </a:lvl3pPr>
      <a:lvl4pPr marL="3922181" indent="-560312" algn="l" rtl="0" eaLnBrk="0" fontAlgn="base" hangingPunct="0">
        <a:spcBef>
          <a:spcPct val="20000"/>
        </a:spcBef>
        <a:spcAft>
          <a:spcPct val="0"/>
        </a:spcAft>
        <a:buSzPct val="90000"/>
        <a:buFont typeface="Arial" charset="0"/>
        <a:buChar char="–"/>
        <a:defRPr sz="5882">
          <a:solidFill>
            <a:srgbClr val="003273"/>
          </a:solidFill>
          <a:latin typeface="+mn-lt"/>
        </a:defRPr>
      </a:lvl4pPr>
      <a:lvl5pPr marL="5043569" indent="-560312" algn="l" rtl="0" eaLnBrk="0" fontAlgn="base" hangingPunct="0">
        <a:spcBef>
          <a:spcPct val="20000"/>
        </a:spcBef>
        <a:spcAft>
          <a:spcPct val="0"/>
        </a:spcAft>
        <a:buFont typeface="Arial" charset="0"/>
        <a:buChar char="□"/>
        <a:defRPr sz="5882">
          <a:solidFill>
            <a:srgbClr val="003273"/>
          </a:solidFill>
          <a:latin typeface="+mn-lt"/>
        </a:defRPr>
      </a:lvl5pPr>
      <a:lvl6pPr marL="6164427" indent="-560401" algn="l" rtl="0" eaLnBrk="1" fontAlgn="base" hangingPunct="1">
        <a:spcBef>
          <a:spcPct val="20000"/>
        </a:spcBef>
        <a:spcAft>
          <a:spcPct val="0"/>
        </a:spcAft>
        <a:buFont typeface="Arial" charset="0"/>
        <a:buChar char="□"/>
        <a:defRPr sz="5882">
          <a:solidFill>
            <a:srgbClr val="003273"/>
          </a:solidFill>
          <a:latin typeface="+mn-lt"/>
        </a:defRPr>
      </a:lvl6pPr>
      <a:lvl7pPr marL="7285233" indent="-560401" algn="l" rtl="0" eaLnBrk="1" fontAlgn="base" hangingPunct="1">
        <a:spcBef>
          <a:spcPct val="20000"/>
        </a:spcBef>
        <a:spcAft>
          <a:spcPct val="0"/>
        </a:spcAft>
        <a:buFont typeface="Arial" charset="0"/>
        <a:buChar char="□"/>
        <a:defRPr sz="5882">
          <a:solidFill>
            <a:srgbClr val="003273"/>
          </a:solidFill>
          <a:latin typeface="+mn-lt"/>
        </a:defRPr>
      </a:lvl7pPr>
      <a:lvl8pPr marL="8406039" indent="-560401" algn="l" rtl="0" eaLnBrk="1" fontAlgn="base" hangingPunct="1">
        <a:spcBef>
          <a:spcPct val="20000"/>
        </a:spcBef>
        <a:spcAft>
          <a:spcPct val="0"/>
        </a:spcAft>
        <a:buFont typeface="Arial" charset="0"/>
        <a:buChar char="□"/>
        <a:defRPr sz="5882">
          <a:solidFill>
            <a:srgbClr val="003273"/>
          </a:solidFill>
          <a:latin typeface="+mn-lt"/>
        </a:defRPr>
      </a:lvl8pPr>
      <a:lvl9pPr marL="9526846" indent="-560401" algn="l" rtl="0" eaLnBrk="1" fontAlgn="base" hangingPunct="1">
        <a:spcBef>
          <a:spcPct val="20000"/>
        </a:spcBef>
        <a:spcAft>
          <a:spcPct val="0"/>
        </a:spcAft>
        <a:buFont typeface="Arial" charset="0"/>
        <a:buChar char="□"/>
        <a:defRPr sz="5882">
          <a:solidFill>
            <a:srgbClr val="003273"/>
          </a:solidFill>
          <a:latin typeface="+mn-lt"/>
        </a:defRPr>
      </a:lvl9pPr>
    </p:bodyStyle>
    <p:otherStyle>
      <a:defPPr>
        <a:defRPr lang="en-US"/>
      </a:defPPr>
      <a:lvl1pPr marL="0" algn="l" defTabSz="2241612" rtl="0" eaLnBrk="1" latinLnBrk="0" hangingPunct="1">
        <a:defRPr sz="4436" kern="1200">
          <a:solidFill>
            <a:schemeClr val="tx1"/>
          </a:solidFill>
          <a:latin typeface="+mn-lt"/>
          <a:ea typeface="+mn-ea"/>
          <a:cs typeface="+mn-cs"/>
        </a:defRPr>
      </a:lvl1pPr>
      <a:lvl2pPr marL="1120806" algn="l" defTabSz="2241612" rtl="0" eaLnBrk="1" latinLnBrk="0" hangingPunct="1">
        <a:defRPr sz="4436" kern="1200">
          <a:solidFill>
            <a:schemeClr val="tx1"/>
          </a:solidFill>
          <a:latin typeface="+mn-lt"/>
          <a:ea typeface="+mn-ea"/>
          <a:cs typeface="+mn-cs"/>
        </a:defRPr>
      </a:lvl2pPr>
      <a:lvl3pPr marL="2241612" algn="l" defTabSz="2241612" rtl="0" eaLnBrk="1" latinLnBrk="0" hangingPunct="1">
        <a:defRPr sz="4436" kern="1200">
          <a:solidFill>
            <a:schemeClr val="tx1"/>
          </a:solidFill>
          <a:latin typeface="+mn-lt"/>
          <a:ea typeface="+mn-ea"/>
          <a:cs typeface="+mn-cs"/>
        </a:defRPr>
      </a:lvl3pPr>
      <a:lvl4pPr marL="3362414" algn="l" defTabSz="2241612" rtl="0" eaLnBrk="1" latinLnBrk="0" hangingPunct="1">
        <a:defRPr sz="4436" kern="1200">
          <a:solidFill>
            <a:schemeClr val="tx1"/>
          </a:solidFill>
          <a:latin typeface="+mn-lt"/>
          <a:ea typeface="+mn-ea"/>
          <a:cs typeface="+mn-cs"/>
        </a:defRPr>
      </a:lvl4pPr>
      <a:lvl5pPr marL="4483220" algn="l" defTabSz="2241612" rtl="0" eaLnBrk="1" latinLnBrk="0" hangingPunct="1">
        <a:defRPr sz="4436" kern="1200">
          <a:solidFill>
            <a:schemeClr val="tx1"/>
          </a:solidFill>
          <a:latin typeface="+mn-lt"/>
          <a:ea typeface="+mn-ea"/>
          <a:cs typeface="+mn-cs"/>
        </a:defRPr>
      </a:lvl5pPr>
      <a:lvl6pPr marL="5604026" algn="l" defTabSz="2241612" rtl="0" eaLnBrk="1" latinLnBrk="0" hangingPunct="1">
        <a:defRPr sz="4436" kern="1200">
          <a:solidFill>
            <a:schemeClr val="tx1"/>
          </a:solidFill>
          <a:latin typeface="+mn-lt"/>
          <a:ea typeface="+mn-ea"/>
          <a:cs typeface="+mn-cs"/>
        </a:defRPr>
      </a:lvl6pPr>
      <a:lvl7pPr marL="6724832" algn="l" defTabSz="2241612" rtl="0" eaLnBrk="1" latinLnBrk="0" hangingPunct="1">
        <a:defRPr sz="4436" kern="1200">
          <a:solidFill>
            <a:schemeClr val="tx1"/>
          </a:solidFill>
          <a:latin typeface="+mn-lt"/>
          <a:ea typeface="+mn-ea"/>
          <a:cs typeface="+mn-cs"/>
        </a:defRPr>
      </a:lvl7pPr>
      <a:lvl8pPr marL="7845636" algn="l" defTabSz="2241612" rtl="0" eaLnBrk="1" latinLnBrk="0" hangingPunct="1">
        <a:defRPr sz="4436" kern="1200">
          <a:solidFill>
            <a:schemeClr val="tx1"/>
          </a:solidFill>
          <a:latin typeface="+mn-lt"/>
          <a:ea typeface="+mn-ea"/>
          <a:cs typeface="+mn-cs"/>
        </a:defRPr>
      </a:lvl8pPr>
      <a:lvl9pPr marL="8966440" algn="l" defTabSz="2241612" rtl="0" eaLnBrk="1" latinLnBrk="0" hangingPunct="1">
        <a:defRPr sz="44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10000"/>
              </a:schemeClr>
            </a:gs>
            <a:gs pos="0">
              <a:schemeClr val="tx2">
                <a:lumMod val="1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4098" name="Picture 15" descr="updiPPTTemplateBG"/>
          <p:cNvPicPr>
            <a:picLocks noChangeAspect="1" noChangeArrowheads="1"/>
          </p:cNvPicPr>
          <p:nvPr/>
        </p:nvPicPr>
        <p:blipFill>
          <a:blip r:embed="rId14" cstate="print"/>
          <a:srcRect r="9148"/>
          <a:stretch>
            <a:fillRect/>
          </a:stretch>
        </p:blipFill>
        <p:spPr bwMode="auto">
          <a:xfrm>
            <a:off x="0" y="33569011"/>
            <a:ext cx="32918400" cy="4835789"/>
          </a:xfrm>
          <a:prstGeom prst="rect">
            <a:avLst/>
          </a:prstGeom>
          <a:noFill/>
          <a:ln w="9525">
            <a:noFill/>
            <a:miter lim="800000"/>
            <a:headEnd/>
            <a:tailEnd/>
          </a:ln>
        </p:spPr>
      </p:pic>
      <p:pic>
        <p:nvPicPr>
          <p:cNvPr id="4106" name="Picture 10" descr="logo"/>
          <p:cNvPicPr>
            <a:picLocks noChangeAspect="1" noChangeArrowheads="1"/>
          </p:cNvPicPr>
          <p:nvPr/>
        </p:nvPicPr>
        <p:blipFill>
          <a:blip r:embed="rId15" cstate="print"/>
          <a:srcRect/>
          <a:stretch>
            <a:fillRect/>
          </a:stretch>
        </p:blipFill>
        <p:spPr bwMode="auto">
          <a:xfrm>
            <a:off x="4611802" y="3022600"/>
            <a:ext cx="23694798" cy="6915680"/>
          </a:xfrm>
          <a:prstGeom prst="rect">
            <a:avLst/>
          </a:prstGeom>
          <a:noFill/>
          <a:ln w="9525">
            <a:noFill/>
            <a:miter lim="800000"/>
            <a:headEnd/>
            <a:tailEnd/>
          </a:ln>
        </p:spPr>
      </p:pic>
      <p:sp>
        <p:nvSpPr>
          <p:cNvPr id="4107" name="Text Box 11"/>
          <p:cNvSpPr txBox="1">
            <a:spLocks noChangeArrowheads="1"/>
          </p:cNvSpPr>
          <p:nvPr/>
        </p:nvSpPr>
        <p:spPr bwMode="auto">
          <a:xfrm>
            <a:off x="8504125" y="29470351"/>
            <a:ext cx="14538552" cy="905184"/>
          </a:xfrm>
          <a:prstGeom prst="rect">
            <a:avLst/>
          </a:prstGeom>
          <a:noFill/>
          <a:ln w="9525">
            <a:noFill/>
            <a:miter lim="800000"/>
            <a:headEnd/>
            <a:tailEnd/>
          </a:ln>
          <a:effectLst/>
        </p:spPr>
        <p:txBody>
          <a:bodyPr lIns="0" tIns="0" rIns="0" bIns="0">
            <a:spAutoFit/>
          </a:bodyPr>
          <a:lstStyle/>
          <a:p>
            <a:pPr defTabSz="2241813" fontAlgn="auto">
              <a:spcBef>
                <a:spcPts val="0"/>
              </a:spcBef>
              <a:spcAft>
                <a:spcPts val="0"/>
              </a:spcAft>
              <a:defRPr/>
            </a:pPr>
            <a:r>
              <a:rPr lang="en-US" sz="5882" dirty="0">
                <a:latin typeface="Trebuchet MS" pitchFamily="34" charset="0"/>
              </a:rPr>
              <a:t>First Name Last Name, Titles</a:t>
            </a:r>
          </a:p>
        </p:txBody>
      </p:sp>
      <p:sp>
        <p:nvSpPr>
          <p:cNvPr id="4108" name="Rectangle 12"/>
          <p:cNvSpPr>
            <a:spLocks noGrp="1" noChangeArrowheads="1"/>
          </p:cNvSpPr>
          <p:nvPr>
            <p:ph type="sldNum" sz="quarter" idx="4"/>
          </p:nvPr>
        </p:nvSpPr>
        <p:spPr bwMode="auto">
          <a:xfrm>
            <a:off x="30975300" y="33559751"/>
            <a:ext cx="1646124" cy="45267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2241813" fontAlgn="auto">
              <a:spcBef>
                <a:spcPct val="0"/>
              </a:spcBef>
              <a:spcAft>
                <a:spcPct val="0"/>
              </a:spcAft>
              <a:defRPr sz="2942" i="1">
                <a:solidFill>
                  <a:schemeClr val="accent2"/>
                </a:solidFill>
                <a:latin typeface="+mj-lt"/>
              </a:defRPr>
            </a:lvl1pPr>
          </a:lstStyle>
          <a:p>
            <a:pPr>
              <a:defRPr/>
            </a:pPr>
            <a:fld id="{3CC346FC-AB0E-4E20-BC5A-E231CDF50450}" type="slidenum">
              <a:rPr lang="en-US"/>
              <a:pPr>
                <a:defRPr/>
              </a:pPr>
              <a:t>‹#›</a:t>
            </a:fld>
            <a:endParaRPr lang="en-US" dirty="0"/>
          </a:p>
        </p:txBody>
      </p:sp>
      <p:sp>
        <p:nvSpPr>
          <p:cNvPr id="4110" name="Rectangle 14"/>
          <p:cNvSpPr>
            <a:spLocks noChangeArrowheads="1"/>
          </p:cNvSpPr>
          <p:nvPr/>
        </p:nvSpPr>
        <p:spPr bwMode="auto">
          <a:xfrm>
            <a:off x="1646125" y="17779495"/>
            <a:ext cx="29626152" cy="1810496"/>
          </a:xfrm>
          <a:prstGeom prst="rect">
            <a:avLst/>
          </a:prstGeom>
          <a:noFill/>
          <a:ln w="9525">
            <a:noFill/>
            <a:miter lim="800000"/>
            <a:headEnd/>
            <a:tailEnd/>
          </a:ln>
          <a:effectLst/>
        </p:spPr>
        <p:txBody>
          <a:bodyPr lIns="0" tIns="0" rIns="0" bIns="0" anchor="ctr">
            <a:spAutoFit/>
          </a:bodyPr>
          <a:lstStyle/>
          <a:p>
            <a:pPr algn="ctr" defTabSz="2241813" fontAlgn="auto">
              <a:spcBef>
                <a:spcPts val="0"/>
              </a:spcBef>
              <a:spcAft>
                <a:spcPts val="0"/>
              </a:spcAft>
              <a:defRPr/>
            </a:pPr>
            <a:r>
              <a:rPr lang="en-US" sz="11765" dirty="0">
                <a:solidFill>
                  <a:srgbClr val="003E86"/>
                </a:solidFill>
                <a:latin typeface="Trebuchet MS" pitchFamily="34" charset="0"/>
              </a:rPr>
              <a:t>Click to edit Master title style</a:t>
            </a:r>
          </a:p>
        </p:txBody>
      </p:sp>
    </p:spTree>
  </p:cSld>
  <p:clrMap bg1="lt1" tx1="dk1" bg2="lt2" tx2="dk2" accent1="accent1" accent2="accent2" accent3="accent3" accent4="accent4" accent5="accent5" accent6="accent6" hlink="hlink" folHlink="folHlink"/>
  <p:sldLayoutIdLst>
    <p:sldLayoutId id="2147483960" r:id="rId1"/>
    <p:sldLayoutId id="2147483959" r:id="rId2"/>
    <p:sldLayoutId id="2147483958" r:id="rId3"/>
    <p:sldLayoutId id="2147483957" r:id="rId4"/>
    <p:sldLayoutId id="2147483956" r:id="rId5"/>
    <p:sldLayoutId id="2147483955" r:id="rId6"/>
    <p:sldLayoutId id="2147483954" r:id="rId7"/>
    <p:sldLayoutId id="2147483953" r:id="rId8"/>
    <p:sldLayoutId id="2147483952" r:id="rId9"/>
    <p:sldLayoutId id="2147483951" r:id="rId10"/>
    <p:sldLayoutId id="2147483950" r:id="rId11"/>
    <p:sldLayoutId id="2147483949"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1000"/>
                                        <p:tgtEl>
                                          <p:spTgt spid="4106"/>
                                        </p:tgtEl>
                                      </p:cBhvr>
                                    </p:animEffect>
                                  </p:childTnLst>
                                </p:cTn>
                              </p:par>
                            </p:childTnLst>
                          </p:cTn>
                        </p:par>
                        <p:par>
                          <p:cTn id="8" fill="hold">
                            <p:stCondLst>
                              <p:cond delay="1000"/>
                            </p:stCondLst>
                            <p:childTnLst>
                              <p:par>
                                <p:cTn id="9" presetID="10" presetClass="entr" presetSubtype="0" fill="hold" grpId="0" nodeType="afterEffect">
                                  <p:stCondLst>
                                    <p:cond delay="1500"/>
                                  </p:stCondLst>
                                  <p:childTnLst>
                                    <p:set>
                                      <p:cBhvr>
                                        <p:cTn id="10" dur="1" fill="hold">
                                          <p:stCondLst>
                                            <p:cond delay="0"/>
                                          </p:stCondLst>
                                        </p:cTn>
                                        <p:tgtEl>
                                          <p:spTgt spid="4110"/>
                                        </p:tgtEl>
                                        <p:attrNameLst>
                                          <p:attrName>style.visibility</p:attrName>
                                        </p:attrNameLst>
                                      </p:cBhvr>
                                      <p:to>
                                        <p:strVal val="visible"/>
                                      </p:to>
                                    </p:set>
                                    <p:animEffect transition="in" filter="fade">
                                      <p:cBhvr>
                                        <p:cTn id="11" dur="1000"/>
                                        <p:tgtEl>
                                          <p:spTgt spid="4110"/>
                                        </p:tgtEl>
                                      </p:cBhvr>
                                    </p:animEffect>
                                  </p:childTnLst>
                                </p:cTn>
                              </p:par>
                            </p:childTnLst>
                          </p:cTn>
                        </p:par>
                        <p:par>
                          <p:cTn id="12" fill="hold">
                            <p:stCondLst>
                              <p:cond delay="3500"/>
                            </p:stCondLst>
                            <p:childTnLst>
                              <p:par>
                                <p:cTn id="13" presetID="10" presetClass="entr" presetSubtype="0" fill="hold" grpId="0" nodeType="afterEffect">
                                  <p:stCondLst>
                                    <p:cond delay="1500"/>
                                  </p:stCondLst>
                                  <p:childTnLst>
                                    <p:set>
                                      <p:cBhvr>
                                        <p:cTn id="14" dur="1" fill="hold">
                                          <p:stCondLst>
                                            <p:cond delay="0"/>
                                          </p:stCondLst>
                                        </p:cTn>
                                        <p:tgtEl>
                                          <p:spTgt spid="4107"/>
                                        </p:tgtEl>
                                        <p:attrNameLst>
                                          <p:attrName>style.visibility</p:attrName>
                                        </p:attrNameLst>
                                      </p:cBhvr>
                                      <p:to>
                                        <p:strVal val="visible"/>
                                      </p:to>
                                    </p:set>
                                    <p:animEffect transition="in" filter="fade">
                                      <p:cBhvr>
                                        <p:cTn id="15" dur="10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p:bldP spid="4110" grpId="0"/>
    </p:bldLst>
  </p:timing>
  <p:txStyles>
    <p:titleStyle>
      <a:lvl1pPr algn="ctr" rtl="0" eaLnBrk="0" fontAlgn="base" hangingPunct="0">
        <a:spcBef>
          <a:spcPct val="0"/>
        </a:spcBef>
        <a:spcAft>
          <a:spcPct val="0"/>
        </a:spcAft>
        <a:defRPr sz="11765">
          <a:solidFill>
            <a:srgbClr val="003E86"/>
          </a:solidFill>
          <a:latin typeface="+mj-lt"/>
          <a:ea typeface="+mj-ea"/>
          <a:cs typeface="+mj-cs"/>
        </a:defRPr>
      </a:lvl1pPr>
      <a:lvl2pPr algn="ctr" rtl="0" eaLnBrk="0" fontAlgn="base" hangingPunct="0">
        <a:spcBef>
          <a:spcPct val="0"/>
        </a:spcBef>
        <a:spcAft>
          <a:spcPct val="0"/>
        </a:spcAft>
        <a:defRPr sz="11765">
          <a:solidFill>
            <a:srgbClr val="003E86"/>
          </a:solidFill>
          <a:latin typeface="Trebuchet MS" pitchFamily="34" charset="0"/>
        </a:defRPr>
      </a:lvl2pPr>
      <a:lvl3pPr algn="ctr" rtl="0" eaLnBrk="0" fontAlgn="base" hangingPunct="0">
        <a:spcBef>
          <a:spcPct val="0"/>
        </a:spcBef>
        <a:spcAft>
          <a:spcPct val="0"/>
        </a:spcAft>
        <a:defRPr sz="11765">
          <a:solidFill>
            <a:srgbClr val="003E86"/>
          </a:solidFill>
          <a:latin typeface="Trebuchet MS" pitchFamily="34" charset="0"/>
        </a:defRPr>
      </a:lvl3pPr>
      <a:lvl4pPr algn="ctr" rtl="0" eaLnBrk="0" fontAlgn="base" hangingPunct="0">
        <a:spcBef>
          <a:spcPct val="0"/>
        </a:spcBef>
        <a:spcAft>
          <a:spcPct val="0"/>
        </a:spcAft>
        <a:defRPr sz="11765">
          <a:solidFill>
            <a:srgbClr val="003E86"/>
          </a:solidFill>
          <a:latin typeface="Trebuchet MS" pitchFamily="34" charset="0"/>
        </a:defRPr>
      </a:lvl4pPr>
      <a:lvl5pPr algn="ctr" rtl="0" eaLnBrk="0" fontAlgn="base" hangingPunct="0">
        <a:spcBef>
          <a:spcPct val="0"/>
        </a:spcBef>
        <a:spcAft>
          <a:spcPct val="0"/>
        </a:spcAft>
        <a:defRPr sz="11765">
          <a:solidFill>
            <a:srgbClr val="003E86"/>
          </a:solidFill>
          <a:latin typeface="Trebuchet MS" pitchFamily="34" charset="0"/>
        </a:defRPr>
      </a:lvl5pPr>
      <a:lvl6pPr marL="1121145" algn="ctr" rtl="0" eaLnBrk="1" fontAlgn="base" hangingPunct="1">
        <a:spcBef>
          <a:spcPct val="0"/>
        </a:spcBef>
        <a:spcAft>
          <a:spcPct val="0"/>
        </a:spcAft>
        <a:defRPr sz="11765">
          <a:solidFill>
            <a:srgbClr val="003E86"/>
          </a:solidFill>
          <a:latin typeface="Trebuchet MS" pitchFamily="34" charset="0"/>
        </a:defRPr>
      </a:lvl6pPr>
      <a:lvl7pPr marL="2242289" algn="ctr" rtl="0" eaLnBrk="1" fontAlgn="base" hangingPunct="1">
        <a:spcBef>
          <a:spcPct val="0"/>
        </a:spcBef>
        <a:spcAft>
          <a:spcPct val="0"/>
        </a:spcAft>
        <a:defRPr sz="11765">
          <a:solidFill>
            <a:srgbClr val="003E86"/>
          </a:solidFill>
          <a:latin typeface="Trebuchet MS" pitchFamily="34" charset="0"/>
        </a:defRPr>
      </a:lvl7pPr>
      <a:lvl8pPr marL="3363434" algn="ctr" rtl="0" eaLnBrk="1" fontAlgn="base" hangingPunct="1">
        <a:spcBef>
          <a:spcPct val="0"/>
        </a:spcBef>
        <a:spcAft>
          <a:spcPct val="0"/>
        </a:spcAft>
        <a:defRPr sz="11765">
          <a:solidFill>
            <a:srgbClr val="003E86"/>
          </a:solidFill>
          <a:latin typeface="Trebuchet MS" pitchFamily="34" charset="0"/>
        </a:defRPr>
      </a:lvl8pPr>
      <a:lvl9pPr marL="4484579" algn="ctr" rtl="0" eaLnBrk="1" fontAlgn="base" hangingPunct="1">
        <a:spcBef>
          <a:spcPct val="0"/>
        </a:spcBef>
        <a:spcAft>
          <a:spcPct val="0"/>
        </a:spcAft>
        <a:defRPr sz="11765">
          <a:solidFill>
            <a:srgbClr val="003E86"/>
          </a:solidFill>
          <a:latin typeface="Trebuchet MS" pitchFamily="34" charset="0"/>
        </a:defRPr>
      </a:lvl9pPr>
    </p:titleStyle>
    <p:bodyStyle>
      <a:lvl1pPr marL="840467" indent="-840467" algn="l" rtl="0" eaLnBrk="0" fontAlgn="base" hangingPunct="0">
        <a:spcBef>
          <a:spcPct val="20000"/>
        </a:spcBef>
        <a:spcAft>
          <a:spcPct val="0"/>
        </a:spcAft>
        <a:buChar char="•"/>
        <a:defRPr sz="7859">
          <a:solidFill>
            <a:schemeClr val="tx1"/>
          </a:solidFill>
          <a:latin typeface="+mn-lt"/>
          <a:ea typeface="+mn-ea"/>
          <a:cs typeface="+mn-cs"/>
        </a:defRPr>
      </a:lvl1pPr>
      <a:lvl2pPr marL="1821778" indent="-700390" algn="l" rtl="0" eaLnBrk="0" fontAlgn="base" hangingPunct="0">
        <a:spcBef>
          <a:spcPct val="20000"/>
        </a:spcBef>
        <a:spcAft>
          <a:spcPct val="0"/>
        </a:spcAft>
        <a:buChar char="–"/>
        <a:defRPr sz="6847">
          <a:solidFill>
            <a:schemeClr val="tx1"/>
          </a:solidFill>
          <a:latin typeface="+mn-lt"/>
        </a:defRPr>
      </a:lvl2pPr>
      <a:lvl3pPr marL="2802323" indent="-560312" algn="l" rtl="0" eaLnBrk="0" fontAlgn="base" hangingPunct="0">
        <a:spcBef>
          <a:spcPct val="20000"/>
        </a:spcBef>
        <a:spcAft>
          <a:spcPct val="0"/>
        </a:spcAft>
        <a:buChar char="•"/>
        <a:defRPr sz="5882">
          <a:solidFill>
            <a:schemeClr val="tx1"/>
          </a:solidFill>
          <a:latin typeface="+mn-lt"/>
        </a:defRPr>
      </a:lvl3pPr>
      <a:lvl4pPr marL="3923711" indent="-560312" algn="l" rtl="0" eaLnBrk="0" fontAlgn="base" hangingPunct="0">
        <a:spcBef>
          <a:spcPct val="20000"/>
        </a:spcBef>
        <a:spcAft>
          <a:spcPct val="0"/>
        </a:spcAft>
        <a:buChar char="–"/>
        <a:defRPr sz="4919">
          <a:solidFill>
            <a:schemeClr val="tx1"/>
          </a:solidFill>
          <a:latin typeface="+mn-lt"/>
        </a:defRPr>
      </a:lvl4pPr>
      <a:lvl5pPr marL="5045100" indent="-560312" algn="l" rtl="0" eaLnBrk="0" fontAlgn="base" hangingPunct="0">
        <a:spcBef>
          <a:spcPct val="20000"/>
        </a:spcBef>
        <a:spcAft>
          <a:spcPct val="0"/>
        </a:spcAft>
        <a:buChar char="»"/>
        <a:defRPr sz="4919">
          <a:solidFill>
            <a:schemeClr val="tx1"/>
          </a:solidFill>
          <a:latin typeface="+mn-lt"/>
        </a:defRPr>
      </a:lvl5pPr>
      <a:lvl6pPr marL="6166295" indent="-560573" algn="l" rtl="0" eaLnBrk="1" fontAlgn="base" hangingPunct="1">
        <a:spcBef>
          <a:spcPct val="20000"/>
        </a:spcBef>
        <a:spcAft>
          <a:spcPct val="0"/>
        </a:spcAft>
        <a:buChar char="»"/>
        <a:defRPr sz="4919">
          <a:solidFill>
            <a:schemeClr val="tx1"/>
          </a:solidFill>
          <a:latin typeface="+mn-lt"/>
        </a:defRPr>
      </a:lvl6pPr>
      <a:lvl7pPr marL="7287440" indent="-560573" algn="l" rtl="0" eaLnBrk="1" fontAlgn="base" hangingPunct="1">
        <a:spcBef>
          <a:spcPct val="20000"/>
        </a:spcBef>
        <a:spcAft>
          <a:spcPct val="0"/>
        </a:spcAft>
        <a:buChar char="»"/>
        <a:defRPr sz="4919">
          <a:solidFill>
            <a:schemeClr val="tx1"/>
          </a:solidFill>
          <a:latin typeface="+mn-lt"/>
        </a:defRPr>
      </a:lvl7pPr>
      <a:lvl8pPr marL="8408585" indent="-560573" algn="l" rtl="0" eaLnBrk="1" fontAlgn="base" hangingPunct="1">
        <a:spcBef>
          <a:spcPct val="20000"/>
        </a:spcBef>
        <a:spcAft>
          <a:spcPct val="0"/>
        </a:spcAft>
        <a:buChar char="»"/>
        <a:defRPr sz="4919">
          <a:solidFill>
            <a:schemeClr val="tx1"/>
          </a:solidFill>
          <a:latin typeface="+mn-lt"/>
        </a:defRPr>
      </a:lvl8pPr>
      <a:lvl9pPr marL="9529730" indent="-560573" algn="l" rtl="0" eaLnBrk="1" fontAlgn="base" hangingPunct="1">
        <a:spcBef>
          <a:spcPct val="20000"/>
        </a:spcBef>
        <a:spcAft>
          <a:spcPct val="0"/>
        </a:spcAft>
        <a:buChar char="»"/>
        <a:defRPr sz="4919">
          <a:solidFill>
            <a:schemeClr val="tx1"/>
          </a:solidFill>
          <a:latin typeface="+mn-lt"/>
        </a:defRPr>
      </a:lvl9pPr>
    </p:bodyStyle>
    <p:otherStyle>
      <a:defPPr>
        <a:defRPr lang="en-US"/>
      </a:defPPr>
      <a:lvl1pPr marL="0" algn="l" defTabSz="2242289" rtl="0" eaLnBrk="1" latinLnBrk="0" hangingPunct="1">
        <a:defRPr sz="4436" kern="1200">
          <a:solidFill>
            <a:schemeClr val="tx1"/>
          </a:solidFill>
          <a:latin typeface="+mn-lt"/>
          <a:ea typeface="+mn-ea"/>
          <a:cs typeface="+mn-cs"/>
        </a:defRPr>
      </a:lvl1pPr>
      <a:lvl2pPr marL="1121145" algn="l" defTabSz="2242289" rtl="0" eaLnBrk="1" latinLnBrk="0" hangingPunct="1">
        <a:defRPr sz="4436" kern="1200">
          <a:solidFill>
            <a:schemeClr val="tx1"/>
          </a:solidFill>
          <a:latin typeface="+mn-lt"/>
          <a:ea typeface="+mn-ea"/>
          <a:cs typeface="+mn-cs"/>
        </a:defRPr>
      </a:lvl2pPr>
      <a:lvl3pPr marL="2242289" algn="l" defTabSz="2242289" rtl="0" eaLnBrk="1" latinLnBrk="0" hangingPunct="1">
        <a:defRPr sz="4436" kern="1200">
          <a:solidFill>
            <a:schemeClr val="tx1"/>
          </a:solidFill>
          <a:latin typeface="+mn-lt"/>
          <a:ea typeface="+mn-ea"/>
          <a:cs typeface="+mn-cs"/>
        </a:defRPr>
      </a:lvl3pPr>
      <a:lvl4pPr marL="3363434" algn="l" defTabSz="2242289" rtl="0" eaLnBrk="1" latinLnBrk="0" hangingPunct="1">
        <a:defRPr sz="4436" kern="1200">
          <a:solidFill>
            <a:schemeClr val="tx1"/>
          </a:solidFill>
          <a:latin typeface="+mn-lt"/>
          <a:ea typeface="+mn-ea"/>
          <a:cs typeface="+mn-cs"/>
        </a:defRPr>
      </a:lvl4pPr>
      <a:lvl5pPr marL="4484579" algn="l" defTabSz="2242289" rtl="0" eaLnBrk="1" latinLnBrk="0" hangingPunct="1">
        <a:defRPr sz="4436" kern="1200">
          <a:solidFill>
            <a:schemeClr val="tx1"/>
          </a:solidFill>
          <a:latin typeface="+mn-lt"/>
          <a:ea typeface="+mn-ea"/>
          <a:cs typeface="+mn-cs"/>
        </a:defRPr>
      </a:lvl5pPr>
      <a:lvl6pPr marL="5605724" algn="l" defTabSz="2242289" rtl="0" eaLnBrk="1" latinLnBrk="0" hangingPunct="1">
        <a:defRPr sz="4436" kern="1200">
          <a:solidFill>
            <a:schemeClr val="tx1"/>
          </a:solidFill>
          <a:latin typeface="+mn-lt"/>
          <a:ea typeface="+mn-ea"/>
          <a:cs typeface="+mn-cs"/>
        </a:defRPr>
      </a:lvl6pPr>
      <a:lvl7pPr marL="6726868" algn="l" defTabSz="2242289" rtl="0" eaLnBrk="1" latinLnBrk="0" hangingPunct="1">
        <a:defRPr sz="4436" kern="1200">
          <a:solidFill>
            <a:schemeClr val="tx1"/>
          </a:solidFill>
          <a:latin typeface="+mn-lt"/>
          <a:ea typeface="+mn-ea"/>
          <a:cs typeface="+mn-cs"/>
        </a:defRPr>
      </a:lvl7pPr>
      <a:lvl8pPr marL="7848013" algn="l" defTabSz="2242289" rtl="0" eaLnBrk="1" latinLnBrk="0" hangingPunct="1">
        <a:defRPr sz="4436" kern="1200">
          <a:solidFill>
            <a:schemeClr val="tx1"/>
          </a:solidFill>
          <a:latin typeface="+mn-lt"/>
          <a:ea typeface="+mn-ea"/>
          <a:cs typeface="+mn-cs"/>
        </a:defRPr>
      </a:lvl8pPr>
      <a:lvl9pPr marL="8969157" algn="l" defTabSz="2242289" rtl="0" eaLnBrk="1" latinLnBrk="0" hangingPunct="1">
        <a:defRPr sz="44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10000"/>
              </a:schemeClr>
            </a:gs>
            <a:gs pos="0">
              <a:schemeClr val="tx2">
                <a:lumMod val="1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6154" name="Rectangle 10"/>
          <p:cNvSpPr>
            <a:spLocks noGrp="1" noChangeArrowheads="1"/>
          </p:cNvSpPr>
          <p:nvPr>
            <p:ph type="title"/>
          </p:nvPr>
        </p:nvSpPr>
        <p:spPr bwMode="auto">
          <a:xfrm>
            <a:off x="1646125" y="2539947"/>
            <a:ext cx="29626152" cy="1128290"/>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a:t>Click to edit slide title</a:t>
            </a:r>
          </a:p>
        </p:txBody>
      </p:sp>
      <p:sp>
        <p:nvSpPr>
          <p:cNvPr id="6155" name="Rectangle 11"/>
          <p:cNvSpPr>
            <a:spLocks noGrp="1" noChangeArrowheads="1"/>
          </p:cNvSpPr>
          <p:nvPr>
            <p:ph type="body" idx="1"/>
          </p:nvPr>
        </p:nvSpPr>
        <p:spPr bwMode="auto">
          <a:xfrm>
            <a:off x="1646125" y="6400800"/>
            <a:ext cx="29626152" cy="25345761"/>
          </a:xfrm>
          <a:prstGeom prst="rect">
            <a:avLst/>
          </a:prstGeom>
          <a:noFill/>
          <a:ln w="9525">
            <a:noFill/>
            <a:miter lim="800000"/>
            <a:headEnd/>
            <a:tailEnd/>
          </a:ln>
        </p:spPr>
        <p:txBody>
          <a:bodyPr vert="horz" wrap="square" lIns="464965" tIns="232483" rIns="464965" bIns="2324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8" name="Rectangle 14"/>
          <p:cNvSpPr>
            <a:spLocks noGrp="1" noChangeArrowheads="1"/>
          </p:cNvSpPr>
          <p:nvPr>
            <p:ph type="sldNum" sz="quarter" idx="4"/>
          </p:nvPr>
        </p:nvSpPr>
        <p:spPr bwMode="auto">
          <a:xfrm>
            <a:off x="30975300" y="33559751"/>
            <a:ext cx="1646124" cy="45267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2241813" fontAlgn="auto">
              <a:spcBef>
                <a:spcPct val="0"/>
              </a:spcBef>
              <a:spcAft>
                <a:spcPct val="0"/>
              </a:spcAft>
              <a:defRPr sz="2942" i="1">
                <a:solidFill>
                  <a:schemeClr val="accent2"/>
                </a:solidFill>
                <a:latin typeface="+mn-lt"/>
              </a:defRPr>
            </a:lvl1pPr>
          </a:lstStyle>
          <a:p>
            <a:pPr>
              <a:defRPr/>
            </a:pPr>
            <a:fld id="{26A8FED7-969D-4687-A8D0-5AB69613B517}" type="slidenum">
              <a:rPr lang="en-US"/>
              <a:pPr>
                <a:defRPr/>
              </a:pPr>
              <a:t>‹#›</a:t>
            </a:fld>
            <a:endParaRPr lang="en-US" dirty="0"/>
          </a:p>
        </p:txBody>
      </p:sp>
      <p:pic>
        <p:nvPicPr>
          <p:cNvPr id="5125" name="Picture 15" descr="Diabetes_Logo_Rev"/>
          <p:cNvPicPr>
            <a:picLocks noChangeAspect="1" noChangeArrowheads="1"/>
          </p:cNvPicPr>
          <p:nvPr/>
        </p:nvPicPr>
        <p:blipFill>
          <a:blip r:embed="rId14" cstate="print"/>
          <a:srcRect/>
          <a:stretch>
            <a:fillRect/>
          </a:stretch>
        </p:blipFill>
        <p:spPr bwMode="auto">
          <a:xfrm>
            <a:off x="-103074" y="34965482"/>
            <a:ext cx="10332924" cy="3581930"/>
          </a:xfrm>
          <a:prstGeom prst="rect">
            <a:avLst/>
          </a:prstGeom>
          <a:noFill/>
          <a:ln w="9525">
            <a:noFill/>
            <a:miter lim="800000"/>
            <a:headEnd/>
            <a:tailEnd/>
          </a:ln>
        </p:spPr>
      </p:pic>
      <p:pic>
        <p:nvPicPr>
          <p:cNvPr id="5126" name="Picture 12" descr="updiPPTTemplateBG"/>
          <p:cNvPicPr>
            <a:picLocks noChangeAspect="1" noChangeArrowheads="1"/>
          </p:cNvPicPr>
          <p:nvPr/>
        </p:nvPicPr>
        <p:blipFill>
          <a:blip r:embed="rId15" cstate="print"/>
          <a:srcRect r="9148"/>
          <a:stretch>
            <a:fillRect/>
          </a:stretch>
        </p:blipFill>
        <p:spPr bwMode="auto">
          <a:xfrm>
            <a:off x="0" y="33569011"/>
            <a:ext cx="32918400" cy="483578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2" r:id="rId1"/>
    <p:sldLayoutId id="2147483971" r:id="rId2"/>
    <p:sldLayoutId id="2147483970" r:id="rId3"/>
    <p:sldLayoutId id="2147483969" r:id="rId4"/>
    <p:sldLayoutId id="2147483968" r:id="rId5"/>
    <p:sldLayoutId id="2147483967" r:id="rId6"/>
    <p:sldLayoutId id="2147483966" r:id="rId7"/>
    <p:sldLayoutId id="2147483965" r:id="rId8"/>
    <p:sldLayoutId id="2147483964" r:id="rId9"/>
    <p:sldLayoutId id="2147483963" r:id="rId10"/>
    <p:sldLayoutId id="2147483962" r:id="rId11"/>
    <p:sldLayoutId id="2147483961"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fade">
                                      <p:cBhvr>
                                        <p:cTn id="7" dur="500"/>
                                        <p:tgtEl>
                                          <p:spTgt spid="61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55">
                                            <p:txEl>
                                              <p:pRg st="0" end="0"/>
                                            </p:txEl>
                                          </p:spTgt>
                                        </p:tgtEl>
                                        <p:attrNameLst>
                                          <p:attrName>style.visibility</p:attrName>
                                        </p:attrNameLst>
                                      </p:cBhvr>
                                      <p:to>
                                        <p:strVal val="visible"/>
                                      </p:to>
                                    </p:set>
                                    <p:animEffect transition="in" filter="fade">
                                      <p:cBhvr>
                                        <p:cTn id="11" dur="500"/>
                                        <p:tgtEl>
                                          <p:spTgt spid="615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55">
                                            <p:txEl>
                                              <p:pRg st="1" end="1"/>
                                            </p:txEl>
                                          </p:spTgt>
                                        </p:tgtEl>
                                        <p:attrNameLst>
                                          <p:attrName>style.visibility</p:attrName>
                                        </p:attrNameLst>
                                      </p:cBhvr>
                                      <p:to>
                                        <p:strVal val="visible"/>
                                      </p:to>
                                    </p:set>
                                    <p:animEffect transition="in" filter="fade">
                                      <p:cBhvr>
                                        <p:cTn id="15" dur="500"/>
                                        <p:tgtEl>
                                          <p:spTgt spid="615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155">
                                            <p:txEl>
                                              <p:pRg st="2" end="2"/>
                                            </p:txEl>
                                          </p:spTgt>
                                        </p:tgtEl>
                                        <p:attrNameLst>
                                          <p:attrName>style.visibility</p:attrName>
                                        </p:attrNameLst>
                                      </p:cBhvr>
                                      <p:to>
                                        <p:strVal val="visible"/>
                                      </p:to>
                                    </p:set>
                                    <p:animEffect transition="in" filter="fade">
                                      <p:cBhvr>
                                        <p:cTn id="19" dur="500"/>
                                        <p:tgtEl>
                                          <p:spTgt spid="6155">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155">
                                            <p:txEl>
                                              <p:pRg st="3" end="3"/>
                                            </p:txEl>
                                          </p:spTgt>
                                        </p:tgtEl>
                                        <p:attrNameLst>
                                          <p:attrName>style.visibility</p:attrName>
                                        </p:attrNameLst>
                                      </p:cBhvr>
                                      <p:to>
                                        <p:strVal val="visible"/>
                                      </p:to>
                                    </p:set>
                                    <p:animEffect transition="in" filter="fade">
                                      <p:cBhvr>
                                        <p:cTn id="23" dur="500"/>
                                        <p:tgtEl>
                                          <p:spTgt spid="6155">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155">
                                            <p:txEl>
                                              <p:pRg st="4" end="4"/>
                                            </p:txEl>
                                          </p:spTgt>
                                        </p:tgtEl>
                                        <p:attrNameLst>
                                          <p:attrName>style.visibility</p:attrName>
                                        </p:attrNameLst>
                                      </p:cBhvr>
                                      <p:to>
                                        <p:strVal val="visible"/>
                                      </p:to>
                                    </p:set>
                                    <p:animEffect transition="in" filter="fade">
                                      <p:cBhvr>
                                        <p:cTn id="27" dur="500"/>
                                        <p:tgtEl>
                                          <p:spTgt spid="61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P spid="6155" grpId="0" build="p">
        <p:tmplLst>
          <p:tmpl lvl="1">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Lst>
      </p:bldP>
    </p:bldLst>
  </p:timing>
  <p:txStyles>
    <p:titleStyle>
      <a:lvl1pPr algn="ctr" rtl="0" eaLnBrk="0" fontAlgn="base" hangingPunct="0">
        <a:lnSpc>
          <a:spcPct val="65000"/>
        </a:lnSpc>
        <a:spcBef>
          <a:spcPct val="100000"/>
        </a:spcBef>
        <a:spcAft>
          <a:spcPct val="100000"/>
        </a:spcAft>
        <a:defRPr sz="10801">
          <a:solidFill>
            <a:srgbClr val="003273"/>
          </a:solidFill>
          <a:latin typeface="+mj-lt"/>
          <a:ea typeface="+mj-ea"/>
          <a:cs typeface="+mj-cs"/>
        </a:defRPr>
      </a:lvl1pPr>
      <a:lvl2pPr algn="ctr" rtl="0" eaLnBrk="0" fontAlgn="base" hangingPunct="0">
        <a:lnSpc>
          <a:spcPct val="65000"/>
        </a:lnSpc>
        <a:spcBef>
          <a:spcPct val="100000"/>
        </a:spcBef>
        <a:spcAft>
          <a:spcPct val="100000"/>
        </a:spcAft>
        <a:defRPr sz="10801">
          <a:solidFill>
            <a:srgbClr val="003273"/>
          </a:solidFill>
          <a:latin typeface="Trebuchet MS" pitchFamily="34" charset="0"/>
        </a:defRPr>
      </a:lvl2pPr>
      <a:lvl3pPr algn="ctr" rtl="0" eaLnBrk="0" fontAlgn="base" hangingPunct="0">
        <a:lnSpc>
          <a:spcPct val="65000"/>
        </a:lnSpc>
        <a:spcBef>
          <a:spcPct val="100000"/>
        </a:spcBef>
        <a:spcAft>
          <a:spcPct val="100000"/>
        </a:spcAft>
        <a:defRPr sz="10801">
          <a:solidFill>
            <a:srgbClr val="003273"/>
          </a:solidFill>
          <a:latin typeface="Trebuchet MS" pitchFamily="34" charset="0"/>
        </a:defRPr>
      </a:lvl3pPr>
      <a:lvl4pPr algn="ctr" rtl="0" eaLnBrk="0" fontAlgn="base" hangingPunct="0">
        <a:lnSpc>
          <a:spcPct val="65000"/>
        </a:lnSpc>
        <a:spcBef>
          <a:spcPct val="100000"/>
        </a:spcBef>
        <a:spcAft>
          <a:spcPct val="100000"/>
        </a:spcAft>
        <a:defRPr sz="10801">
          <a:solidFill>
            <a:srgbClr val="003273"/>
          </a:solidFill>
          <a:latin typeface="Trebuchet MS" pitchFamily="34" charset="0"/>
        </a:defRPr>
      </a:lvl4pPr>
      <a:lvl5pPr algn="ctr" rtl="0" eaLnBrk="0" fontAlgn="base" hangingPunct="0">
        <a:lnSpc>
          <a:spcPct val="65000"/>
        </a:lnSpc>
        <a:spcBef>
          <a:spcPct val="100000"/>
        </a:spcBef>
        <a:spcAft>
          <a:spcPct val="100000"/>
        </a:spcAft>
        <a:defRPr sz="10801">
          <a:solidFill>
            <a:srgbClr val="003273"/>
          </a:solidFill>
          <a:latin typeface="Trebuchet MS" pitchFamily="34" charset="0"/>
        </a:defRPr>
      </a:lvl5pPr>
      <a:lvl6pPr marL="1120976" algn="ctr" rtl="0" eaLnBrk="1" fontAlgn="base" hangingPunct="1">
        <a:lnSpc>
          <a:spcPct val="65000"/>
        </a:lnSpc>
        <a:spcBef>
          <a:spcPct val="100000"/>
        </a:spcBef>
        <a:spcAft>
          <a:spcPct val="100000"/>
        </a:spcAft>
        <a:defRPr sz="10801">
          <a:solidFill>
            <a:srgbClr val="003273"/>
          </a:solidFill>
          <a:latin typeface="Trebuchet MS" pitchFamily="34" charset="0"/>
        </a:defRPr>
      </a:lvl6pPr>
      <a:lvl7pPr marL="2241951" algn="ctr" rtl="0" eaLnBrk="1" fontAlgn="base" hangingPunct="1">
        <a:lnSpc>
          <a:spcPct val="65000"/>
        </a:lnSpc>
        <a:spcBef>
          <a:spcPct val="100000"/>
        </a:spcBef>
        <a:spcAft>
          <a:spcPct val="100000"/>
        </a:spcAft>
        <a:defRPr sz="10801">
          <a:solidFill>
            <a:srgbClr val="003273"/>
          </a:solidFill>
          <a:latin typeface="Trebuchet MS" pitchFamily="34" charset="0"/>
        </a:defRPr>
      </a:lvl7pPr>
      <a:lvl8pPr marL="3362924" algn="ctr" rtl="0" eaLnBrk="1" fontAlgn="base" hangingPunct="1">
        <a:lnSpc>
          <a:spcPct val="65000"/>
        </a:lnSpc>
        <a:spcBef>
          <a:spcPct val="100000"/>
        </a:spcBef>
        <a:spcAft>
          <a:spcPct val="100000"/>
        </a:spcAft>
        <a:defRPr sz="10801">
          <a:solidFill>
            <a:srgbClr val="003273"/>
          </a:solidFill>
          <a:latin typeface="Trebuchet MS" pitchFamily="34" charset="0"/>
        </a:defRPr>
      </a:lvl8pPr>
      <a:lvl9pPr marL="4483899" algn="ctr" rtl="0" eaLnBrk="1" fontAlgn="base" hangingPunct="1">
        <a:lnSpc>
          <a:spcPct val="65000"/>
        </a:lnSpc>
        <a:spcBef>
          <a:spcPct val="100000"/>
        </a:spcBef>
        <a:spcAft>
          <a:spcPct val="100000"/>
        </a:spcAft>
        <a:defRPr sz="10801">
          <a:solidFill>
            <a:srgbClr val="003273"/>
          </a:solidFill>
          <a:latin typeface="Trebuchet MS" pitchFamily="34" charset="0"/>
        </a:defRPr>
      </a:lvl9pPr>
    </p:titleStyle>
    <p:bodyStyle>
      <a:lvl1pPr marL="840467" indent="-840467" algn="l" rtl="0" eaLnBrk="0" fontAlgn="base" hangingPunct="0">
        <a:spcBef>
          <a:spcPct val="20000"/>
        </a:spcBef>
        <a:spcAft>
          <a:spcPct val="0"/>
        </a:spcAft>
        <a:buSzPct val="110000"/>
        <a:buChar char="•"/>
        <a:defRPr sz="7859">
          <a:solidFill>
            <a:srgbClr val="003273"/>
          </a:solidFill>
          <a:latin typeface="+mn-lt"/>
          <a:ea typeface="+mn-ea"/>
          <a:cs typeface="+mn-cs"/>
        </a:defRPr>
      </a:lvl1pPr>
      <a:lvl2pPr marL="1821013" indent="-700390" algn="l" rtl="0" eaLnBrk="0" fontAlgn="base" hangingPunct="0">
        <a:spcBef>
          <a:spcPct val="20000"/>
        </a:spcBef>
        <a:spcAft>
          <a:spcPct val="0"/>
        </a:spcAft>
        <a:buSzPct val="90000"/>
        <a:buFont typeface="Arial" charset="0"/>
        <a:buChar char="–"/>
        <a:defRPr sz="6847">
          <a:solidFill>
            <a:srgbClr val="003273"/>
          </a:solidFill>
          <a:latin typeface="+mn-lt"/>
        </a:defRPr>
      </a:lvl2pPr>
      <a:lvl3pPr marL="2802323" indent="-560312" algn="l" rtl="0" eaLnBrk="0" fontAlgn="base" hangingPunct="0">
        <a:spcBef>
          <a:spcPct val="20000"/>
        </a:spcBef>
        <a:spcAft>
          <a:spcPct val="0"/>
        </a:spcAft>
        <a:buSzPct val="110000"/>
        <a:buFont typeface="Wingdings" pitchFamily="2" charset="2"/>
        <a:buChar char="§"/>
        <a:defRPr sz="5882">
          <a:solidFill>
            <a:srgbClr val="003273"/>
          </a:solidFill>
          <a:latin typeface="+mn-lt"/>
        </a:defRPr>
      </a:lvl3pPr>
      <a:lvl4pPr marL="3922946" indent="-560312" algn="l" rtl="0" eaLnBrk="0" fontAlgn="base" hangingPunct="0">
        <a:spcBef>
          <a:spcPct val="20000"/>
        </a:spcBef>
        <a:spcAft>
          <a:spcPct val="0"/>
        </a:spcAft>
        <a:buSzPct val="90000"/>
        <a:buFont typeface="Arial" charset="0"/>
        <a:buChar char="–"/>
        <a:defRPr sz="5882">
          <a:solidFill>
            <a:srgbClr val="003273"/>
          </a:solidFill>
          <a:latin typeface="+mn-lt"/>
        </a:defRPr>
      </a:lvl4pPr>
      <a:lvl5pPr marL="5044334" indent="-560312" algn="l" rtl="0" eaLnBrk="0" fontAlgn="base" hangingPunct="0">
        <a:spcBef>
          <a:spcPct val="20000"/>
        </a:spcBef>
        <a:spcAft>
          <a:spcPct val="0"/>
        </a:spcAft>
        <a:buFont typeface="Arial" charset="0"/>
        <a:buChar char="□"/>
        <a:defRPr sz="5882">
          <a:solidFill>
            <a:srgbClr val="003273"/>
          </a:solidFill>
          <a:latin typeface="+mn-lt"/>
        </a:defRPr>
      </a:lvl5pPr>
      <a:lvl6pPr marL="6165362" indent="-560486" algn="l" rtl="0" eaLnBrk="1" fontAlgn="base" hangingPunct="1">
        <a:spcBef>
          <a:spcPct val="20000"/>
        </a:spcBef>
        <a:spcAft>
          <a:spcPct val="0"/>
        </a:spcAft>
        <a:buFont typeface="Arial" charset="0"/>
        <a:buChar char="□"/>
        <a:defRPr sz="5882">
          <a:solidFill>
            <a:srgbClr val="003273"/>
          </a:solidFill>
          <a:latin typeface="+mn-lt"/>
        </a:defRPr>
      </a:lvl6pPr>
      <a:lvl7pPr marL="7286337" indent="-560486" algn="l" rtl="0" eaLnBrk="1" fontAlgn="base" hangingPunct="1">
        <a:spcBef>
          <a:spcPct val="20000"/>
        </a:spcBef>
        <a:spcAft>
          <a:spcPct val="0"/>
        </a:spcAft>
        <a:buFont typeface="Arial" charset="0"/>
        <a:buChar char="□"/>
        <a:defRPr sz="5882">
          <a:solidFill>
            <a:srgbClr val="003273"/>
          </a:solidFill>
          <a:latin typeface="+mn-lt"/>
        </a:defRPr>
      </a:lvl7pPr>
      <a:lvl8pPr marL="8407313" indent="-560486" algn="l" rtl="0" eaLnBrk="1" fontAlgn="base" hangingPunct="1">
        <a:spcBef>
          <a:spcPct val="20000"/>
        </a:spcBef>
        <a:spcAft>
          <a:spcPct val="0"/>
        </a:spcAft>
        <a:buFont typeface="Arial" charset="0"/>
        <a:buChar char="□"/>
        <a:defRPr sz="5882">
          <a:solidFill>
            <a:srgbClr val="003273"/>
          </a:solidFill>
          <a:latin typeface="+mn-lt"/>
        </a:defRPr>
      </a:lvl8pPr>
      <a:lvl9pPr marL="9528288" indent="-560486" algn="l" rtl="0" eaLnBrk="1" fontAlgn="base" hangingPunct="1">
        <a:spcBef>
          <a:spcPct val="20000"/>
        </a:spcBef>
        <a:spcAft>
          <a:spcPct val="0"/>
        </a:spcAft>
        <a:buFont typeface="Arial" charset="0"/>
        <a:buChar char="□"/>
        <a:defRPr sz="5882">
          <a:solidFill>
            <a:srgbClr val="003273"/>
          </a:solidFill>
          <a:latin typeface="+mn-lt"/>
        </a:defRPr>
      </a:lvl9pPr>
    </p:bodyStyle>
    <p:otherStyle>
      <a:defPPr>
        <a:defRPr lang="en-US"/>
      </a:defPPr>
      <a:lvl1pPr marL="0" algn="l" defTabSz="2241951" rtl="0" eaLnBrk="1" latinLnBrk="0" hangingPunct="1">
        <a:defRPr sz="4436" kern="1200">
          <a:solidFill>
            <a:schemeClr val="tx1"/>
          </a:solidFill>
          <a:latin typeface="+mn-lt"/>
          <a:ea typeface="+mn-ea"/>
          <a:cs typeface="+mn-cs"/>
        </a:defRPr>
      </a:lvl1pPr>
      <a:lvl2pPr marL="1120976" algn="l" defTabSz="2241951" rtl="0" eaLnBrk="1" latinLnBrk="0" hangingPunct="1">
        <a:defRPr sz="4436" kern="1200">
          <a:solidFill>
            <a:schemeClr val="tx1"/>
          </a:solidFill>
          <a:latin typeface="+mn-lt"/>
          <a:ea typeface="+mn-ea"/>
          <a:cs typeface="+mn-cs"/>
        </a:defRPr>
      </a:lvl2pPr>
      <a:lvl3pPr marL="2241951" algn="l" defTabSz="2241951" rtl="0" eaLnBrk="1" latinLnBrk="0" hangingPunct="1">
        <a:defRPr sz="4436" kern="1200">
          <a:solidFill>
            <a:schemeClr val="tx1"/>
          </a:solidFill>
          <a:latin typeface="+mn-lt"/>
          <a:ea typeface="+mn-ea"/>
          <a:cs typeface="+mn-cs"/>
        </a:defRPr>
      </a:lvl3pPr>
      <a:lvl4pPr marL="3362924" algn="l" defTabSz="2241951" rtl="0" eaLnBrk="1" latinLnBrk="0" hangingPunct="1">
        <a:defRPr sz="4436" kern="1200">
          <a:solidFill>
            <a:schemeClr val="tx1"/>
          </a:solidFill>
          <a:latin typeface="+mn-lt"/>
          <a:ea typeface="+mn-ea"/>
          <a:cs typeface="+mn-cs"/>
        </a:defRPr>
      </a:lvl4pPr>
      <a:lvl5pPr marL="4483899" algn="l" defTabSz="2241951" rtl="0" eaLnBrk="1" latinLnBrk="0" hangingPunct="1">
        <a:defRPr sz="4436" kern="1200">
          <a:solidFill>
            <a:schemeClr val="tx1"/>
          </a:solidFill>
          <a:latin typeface="+mn-lt"/>
          <a:ea typeface="+mn-ea"/>
          <a:cs typeface="+mn-cs"/>
        </a:defRPr>
      </a:lvl5pPr>
      <a:lvl6pPr marL="5604875" algn="l" defTabSz="2241951" rtl="0" eaLnBrk="1" latinLnBrk="0" hangingPunct="1">
        <a:defRPr sz="4436" kern="1200">
          <a:solidFill>
            <a:schemeClr val="tx1"/>
          </a:solidFill>
          <a:latin typeface="+mn-lt"/>
          <a:ea typeface="+mn-ea"/>
          <a:cs typeface="+mn-cs"/>
        </a:defRPr>
      </a:lvl6pPr>
      <a:lvl7pPr marL="6725851" algn="l" defTabSz="2241951" rtl="0" eaLnBrk="1" latinLnBrk="0" hangingPunct="1">
        <a:defRPr sz="4436" kern="1200">
          <a:solidFill>
            <a:schemeClr val="tx1"/>
          </a:solidFill>
          <a:latin typeface="+mn-lt"/>
          <a:ea typeface="+mn-ea"/>
          <a:cs typeface="+mn-cs"/>
        </a:defRPr>
      </a:lvl7pPr>
      <a:lvl8pPr marL="7846823" algn="l" defTabSz="2241951" rtl="0" eaLnBrk="1" latinLnBrk="0" hangingPunct="1">
        <a:defRPr sz="4436" kern="1200">
          <a:solidFill>
            <a:schemeClr val="tx1"/>
          </a:solidFill>
          <a:latin typeface="+mn-lt"/>
          <a:ea typeface="+mn-ea"/>
          <a:cs typeface="+mn-cs"/>
        </a:defRPr>
      </a:lvl8pPr>
      <a:lvl9pPr marL="8967799" algn="l" defTabSz="2241951" rtl="0" eaLnBrk="1" latinLnBrk="0" hangingPunct="1">
        <a:defRPr sz="44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10000"/>
              </a:schemeClr>
            </a:gs>
            <a:gs pos="0">
              <a:schemeClr val="tx2">
                <a:lumMod val="1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6146" name="Picture 7" descr="Fresh Master.png"/>
          <p:cNvPicPr>
            <a:picLocks noChangeAspect="1"/>
          </p:cNvPicPr>
          <p:nvPr/>
        </p:nvPicPr>
        <p:blipFill>
          <a:blip r:embed="rId14" cstate="print"/>
          <a:srcRect/>
          <a:stretch>
            <a:fillRect/>
          </a:stretch>
        </p:blipFill>
        <p:spPr bwMode="auto">
          <a:xfrm>
            <a:off x="1022" y="1854"/>
            <a:ext cx="32916359" cy="38401096"/>
          </a:xfrm>
          <a:prstGeom prst="rect">
            <a:avLst/>
          </a:prstGeom>
          <a:noFill/>
          <a:ln w="9525">
            <a:noFill/>
            <a:miter lim="800000"/>
            <a:headEnd/>
            <a:tailEnd/>
          </a:ln>
        </p:spPr>
      </p:pic>
      <p:sp>
        <p:nvSpPr>
          <p:cNvPr id="2" name="Title Placeholder 1"/>
          <p:cNvSpPr>
            <a:spLocks noGrp="1"/>
          </p:cNvSpPr>
          <p:nvPr>
            <p:ph type="title"/>
          </p:nvPr>
        </p:nvSpPr>
        <p:spPr>
          <a:xfrm>
            <a:off x="2419691" y="1053836"/>
            <a:ext cx="28079020" cy="8182505"/>
          </a:xfrm>
          <a:prstGeom prst="rect">
            <a:avLst/>
          </a:prstGeom>
        </p:spPr>
        <p:txBody>
          <a:bodyPr vert="horz" lIns="465036" tIns="232518" rIns="465036" bIns="232518" rtlCol="0" anchor="b" anchorCtr="0">
            <a:noAutofit/>
          </a:bodyPr>
          <a:lstStyle/>
          <a:p>
            <a:r>
              <a:rPr lang="en-US"/>
              <a:t>Click to edit Master title style</a:t>
            </a:r>
            <a:endParaRPr/>
          </a:p>
        </p:txBody>
      </p:sp>
      <p:sp>
        <p:nvSpPr>
          <p:cNvPr id="3" name="Text Placeholder 2"/>
          <p:cNvSpPr>
            <a:spLocks noGrp="1"/>
          </p:cNvSpPr>
          <p:nvPr>
            <p:ph type="body" idx="1"/>
          </p:nvPr>
        </p:nvSpPr>
        <p:spPr bwMode="auto">
          <a:xfrm>
            <a:off x="3429000" y="11521811"/>
            <a:ext cx="26060400" cy="20910021"/>
          </a:xfrm>
          <a:prstGeom prst="rect">
            <a:avLst/>
          </a:prstGeom>
          <a:noFill/>
          <a:ln w="9525">
            <a:noFill/>
            <a:miter lim="800000"/>
            <a:headEnd/>
            <a:tailEnd/>
          </a:ln>
        </p:spPr>
        <p:txBody>
          <a:bodyPr vert="horz" wrap="square" lIns="465036" tIns="232518" rIns="465036" bIns="2325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0" y="36699033"/>
            <a:ext cx="6583476" cy="1277938"/>
          </a:xfrm>
          <a:prstGeom prst="rect">
            <a:avLst/>
          </a:prstGeom>
        </p:spPr>
        <p:txBody>
          <a:bodyPr vert="horz" lIns="465036" tIns="232518" rIns="465036" bIns="232518" rtlCol="0" anchor="ctr"/>
          <a:lstStyle>
            <a:lvl1pPr algn="l" defTabSz="2241813" fontAlgn="auto">
              <a:spcBef>
                <a:spcPts val="0"/>
              </a:spcBef>
              <a:spcAft>
                <a:spcPts val="0"/>
              </a:spcAft>
              <a:defRPr sz="2700" b="1">
                <a:solidFill>
                  <a:schemeClr val="tx1">
                    <a:tint val="75000"/>
                  </a:schemeClr>
                </a:solidFill>
                <a:latin typeface="+mn-lt"/>
              </a:defRPr>
            </a:lvl1pPr>
          </a:lstStyle>
          <a:p>
            <a:pPr>
              <a:defRPr/>
            </a:pPr>
            <a:endParaRPr dirty="0"/>
          </a:p>
        </p:txBody>
      </p:sp>
      <p:sp>
        <p:nvSpPr>
          <p:cNvPr id="5" name="Footer Placeholder 4"/>
          <p:cNvSpPr>
            <a:spLocks noGrp="1"/>
          </p:cNvSpPr>
          <p:nvPr>
            <p:ph type="ftr" sz="quarter" idx="3"/>
          </p:nvPr>
        </p:nvSpPr>
        <p:spPr>
          <a:xfrm>
            <a:off x="11247325" y="36699033"/>
            <a:ext cx="10423752" cy="1277938"/>
          </a:xfrm>
          <a:prstGeom prst="rect">
            <a:avLst/>
          </a:prstGeom>
        </p:spPr>
        <p:txBody>
          <a:bodyPr vert="horz" lIns="465036" tIns="232518" rIns="465036" bIns="232518" rtlCol="0" anchor="ctr"/>
          <a:lstStyle>
            <a:lvl1pPr algn="ctr" defTabSz="2241813" fontAlgn="auto">
              <a:spcBef>
                <a:spcPts val="0"/>
              </a:spcBef>
              <a:spcAft>
                <a:spcPts val="0"/>
              </a:spcAft>
              <a:defRPr sz="2700" b="1">
                <a:solidFill>
                  <a:schemeClr val="tx1">
                    <a:tint val="75000"/>
                  </a:schemeClr>
                </a:solidFill>
                <a:latin typeface="+mn-lt"/>
              </a:defRPr>
            </a:lvl1pPr>
          </a:lstStyle>
          <a:p>
            <a:pPr>
              <a:defRPr/>
            </a:pPr>
            <a:endParaRPr dirty="0"/>
          </a:p>
        </p:txBody>
      </p:sp>
      <p:sp>
        <p:nvSpPr>
          <p:cNvPr id="6" name="Slide Number Placeholder 5"/>
          <p:cNvSpPr>
            <a:spLocks noGrp="1"/>
          </p:cNvSpPr>
          <p:nvPr>
            <p:ph type="sldNum" sz="quarter" idx="4"/>
          </p:nvPr>
        </p:nvSpPr>
        <p:spPr>
          <a:xfrm>
            <a:off x="26198174" y="36699033"/>
            <a:ext cx="3291227" cy="1277938"/>
          </a:xfrm>
          <a:prstGeom prst="rect">
            <a:avLst/>
          </a:prstGeom>
        </p:spPr>
        <p:txBody>
          <a:bodyPr vert="horz" lIns="465036" tIns="232518" rIns="465036" bIns="232518" rtlCol="0" anchor="ctr"/>
          <a:lstStyle>
            <a:lvl1pPr algn="r" defTabSz="2241813" fontAlgn="auto">
              <a:spcBef>
                <a:spcPts val="0"/>
              </a:spcBef>
              <a:spcAft>
                <a:spcPts val="0"/>
              </a:spcAft>
              <a:defRPr sz="2700" b="1">
                <a:solidFill>
                  <a:schemeClr val="tx1">
                    <a:tint val="75000"/>
                  </a:schemeClr>
                </a:solidFill>
                <a:latin typeface="+mn-lt"/>
              </a:defRPr>
            </a:lvl1pPr>
          </a:lstStyle>
          <a:p>
            <a:pPr>
              <a:defRPr/>
            </a:pPr>
            <a:fld id="{F0FE74D7-420A-4C5C-8303-90CA7ABD6ECE}"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981" r:id="rId1"/>
    <p:sldLayoutId id="2147483980" r:id="rId2"/>
    <p:sldLayoutId id="2147483982" r:id="rId3"/>
    <p:sldLayoutId id="2147483979" r:id="rId4"/>
    <p:sldLayoutId id="2147483983" r:id="rId5"/>
    <p:sldLayoutId id="2147483978" r:id="rId6"/>
    <p:sldLayoutId id="2147483977" r:id="rId7"/>
    <p:sldLayoutId id="2147483976" r:id="rId8"/>
    <p:sldLayoutId id="2147483975" r:id="rId9"/>
    <p:sldLayoutId id="2147483974" r:id="rId10"/>
    <p:sldLayoutId id="2147483973" r:id="rId11"/>
    <p:sldLayoutId id="2147483984"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2242012" rtl="0" eaLnBrk="0" fontAlgn="base" hangingPunct="0">
        <a:spcBef>
          <a:spcPct val="0"/>
        </a:spcBef>
        <a:spcAft>
          <a:spcPct val="0"/>
        </a:spcAft>
        <a:defRPr sz="13260" b="1" kern="1200">
          <a:solidFill>
            <a:srgbClr val="FFFFFF"/>
          </a:solidFill>
          <a:effectLst>
            <a:innerShdw blurRad="38100">
              <a:schemeClr val="tx1">
                <a:lumMod val="85000"/>
              </a:schemeClr>
            </a:innerShdw>
          </a:effectLst>
          <a:latin typeface="+mj-lt"/>
          <a:ea typeface="+mj-ea"/>
          <a:cs typeface="+mj-cs"/>
        </a:defRPr>
      </a:lvl1pPr>
      <a:lvl2pPr algn="l" defTabSz="2242012" rtl="0" eaLnBrk="0" fontAlgn="base" hangingPunct="0">
        <a:spcBef>
          <a:spcPct val="0"/>
        </a:spcBef>
        <a:spcAft>
          <a:spcPct val="0"/>
        </a:spcAft>
        <a:defRPr sz="13260" b="1">
          <a:solidFill>
            <a:srgbClr val="FFFFFF"/>
          </a:solidFill>
          <a:latin typeface="Calibri" pitchFamily="34" charset="0"/>
        </a:defRPr>
      </a:lvl2pPr>
      <a:lvl3pPr algn="l" defTabSz="2242012" rtl="0" eaLnBrk="0" fontAlgn="base" hangingPunct="0">
        <a:spcBef>
          <a:spcPct val="0"/>
        </a:spcBef>
        <a:spcAft>
          <a:spcPct val="0"/>
        </a:spcAft>
        <a:defRPr sz="13260" b="1">
          <a:solidFill>
            <a:srgbClr val="FFFFFF"/>
          </a:solidFill>
          <a:latin typeface="Calibri" pitchFamily="34" charset="0"/>
        </a:defRPr>
      </a:lvl3pPr>
      <a:lvl4pPr algn="l" defTabSz="2242012" rtl="0" eaLnBrk="0" fontAlgn="base" hangingPunct="0">
        <a:spcBef>
          <a:spcPct val="0"/>
        </a:spcBef>
        <a:spcAft>
          <a:spcPct val="0"/>
        </a:spcAft>
        <a:defRPr sz="13260" b="1">
          <a:solidFill>
            <a:srgbClr val="FFFFFF"/>
          </a:solidFill>
          <a:latin typeface="Calibri" pitchFamily="34" charset="0"/>
        </a:defRPr>
      </a:lvl4pPr>
      <a:lvl5pPr algn="l" defTabSz="2242012" rtl="0" eaLnBrk="0" fontAlgn="base" hangingPunct="0">
        <a:spcBef>
          <a:spcPct val="0"/>
        </a:spcBef>
        <a:spcAft>
          <a:spcPct val="0"/>
        </a:spcAft>
        <a:defRPr sz="13260" b="1">
          <a:solidFill>
            <a:srgbClr val="FFFFFF"/>
          </a:solidFill>
          <a:latin typeface="Calibri" pitchFamily="34" charset="0"/>
        </a:defRPr>
      </a:lvl5pPr>
      <a:lvl6pPr marL="220451" algn="l" defTabSz="2242012" rtl="0" fontAlgn="base">
        <a:spcBef>
          <a:spcPct val="0"/>
        </a:spcBef>
        <a:spcAft>
          <a:spcPct val="0"/>
        </a:spcAft>
        <a:defRPr sz="13260" b="1">
          <a:solidFill>
            <a:srgbClr val="FFFFFF"/>
          </a:solidFill>
          <a:latin typeface="Calibri" pitchFamily="34" charset="0"/>
        </a:defRPr>
      </a:lvl6pPr>
      <a:lvl7pPr marL="440901" algn="l" defTabSz="2242012" rtl="0" fontAlgn="base">
        <a:spcBef>
          <a:spcPct val="0"/>
        </a:spcBef>
        <a:spcAft>
          <a:spcPct val="0"/>
        </a:spcAft>
        <a:defRPr sz="13260" b="1">
          <a:solidFill>
            <a:srgbClr val="FFFFFF"/>
          </a:solidFill>
          <a:latin typeface="Calibri" pitchFamily="34" charset="0"/>
        </a:defRPr>
      </a:lvl7pPr>
      <a:lvl8pPr marL="661352" algn="l" defTabSz="2242012" rtl="0" fontAlgn="base">
        <a:spcBef>
          <a:spcPct val="0"/>
        </a:spcBef>
        <a:spcAft>
          <a:spcPct val="0"/>
        </a:spcAft>
        <a:defRPr sz="13260" b="1">
          <a:solidFill>
            <a:srgbClr val="FFFFFF"/>
          </a:solidFill>
          <a:latin typeface="Calibri" pitchFamily="34" charset="0"/>
        </a:defRPr>
      </a:lvl8pPr>
      <a:lvl9pPr marL="881802" algn="l" defTabSz="2242012" rtl="0" fontAlgn="base">
        <a:spcBef>
          <a:spcPct val="0"/>
        </a:spcBef>
        <a:spcAft>
          <a:spcPct val="0"/>
        </a:spcAft>
        <a:defRPr sz="13260" b="1">
          <a:solidFill>
            <a:srgbClr val="FFFFFF"/>
          </a:solidFill>
          <a:latin typeface="Calibri" pitchFamily="34" charset="0"/>
        </a:defRPr>
      </a:lvl9pPr>
    </p:titleStyle>
    <p:bodyStyle>
      <a:lvl1pPr marL="840467" indent="-840467" algn="l" defTabSz="2242012" rtl="0" eaLnBrk="0" fontAlgn="base" hangingPunct="0">
        <a:spcBef>
          <a:spcPts val="4412"/>
        </a:spcBef>
        <a:spcAft>
          <a:spcPct val="0"/>
        </a:spcAft>
        <a:buFont typeface="Wingdings" pitchFamily="2" charset="2"/>
        <a:buChar char=""/>
        <a:defRPr sz="4919" kern="1200">
          <a:solidFill>
            <a:schemeClr val="tx1"/>
          </a:solidFill>
          <a:latin typeface="+mn-lt"/>
          <a:ea typeface="+mn-ea"/>
          <a:cs typeface="+mn-cs"/>
        </a:defRPr>
      </a:lvl1pPr>
      <a:lvl2pPr marL="1821778" indent="-700390" algn="l" defTabSz="2242012" rtl="0" eaLnBrk="0" fontAlgn="base" hangingPunct="0">
        <a:spcBef>
          <a:spcPts val="4412"/>
        </a:spcBef>
        <a:spcAft>
          <a:spcPct val="0"/>
        </a:spcAft>
        <a:buFont typeface="Wingdings" pitchFamily="2" charset="2"/>
        <a:buChar char=""/>
        <a:defRPr sz="4436" kern="1200">
          <a:solidFill>
            <a:schemeClr val="tx1"/>
          </a:solidFill>
          <a:latin typeface="+mn-lt"/>
          <a:ea typeface="+mn-ea"/>
          <a:cs typeface="+mn-cs"/>
        </a:defRPr>
      </a:lvl2pPr>
      <a:lvl3pPr marL="2802323" indent="-560312" algn="l" defTabSz="2242012" rtl="0" eaLnBrk="0" fontAlgn="base" hangingPunct="0">
        <a:spcBef>
          <a:spcPts val="4412"/>
        </a:spcBef>
        <a:spcAft>
          <a:spcPct val="0"/>
        </a:spcAft>
        <a:buFont typeface="Wingdings" pitchFamily="2" charset="2"/>
        <a:buChar char=""/>
        <a:defRPr sz="3905" kern="1200">
          <a:solidFill>
            <a:schemeClr val="tx1"/>
          </a:solidFill>
          <a:latin typeface="+mn-lt"/>
          <a:ea typeface="+mn-ea"/>
          <a:cs typeface="+mn-cs"/>
        </a:defRPr>
      </a:lvl3pPr>
      <a:lvl4pPr marL="3923711" indent="-560312" algn="l" defTabSz="2242012" rtl="0" eaLnBrk="0" fontAlgn="base" hangingPunct="0">
        <a:spcBef>
          <a:spcPts val="4412"/>
        </a:spcBef>
        <a:spcAft>
          <a:spcPct val="0"/>
        </a:spcAft>
        <a:buFont typeface="Wingdings" pitchFamily="2" charset="2"/>
        <a:buChar char=""/>
        <a:defRPr sz="3905" kern="1200">
          <a:solidFill>
            <a:schemeClr val="tx1"/>
          </a:solidFill>
          <a:latin typeface="+mn-lt"/>
          <a:ea typeface="+mn-ea"/>
          <a:cs typeface="+mn-cs"/>
        </a:defRPr>
      </a:lvl4pPr>
      <a:lvl5pPr marL="5045100" indent="-560312" algn="l" defTabSz="2242012" rtl="0" eaLnBrk="0" fontAlgn="base" hangingPunct="0">
        <a:spcBef>
          <a:spcPts val="4412"/>
        </a:spcBef>
        <a:spcAft>
          <a:spcPct val="0"/>
        </a:spcAft>
        <a:buFont typeface="Wingdings" pitchFamily="2" charset="2"/>
        <a:buChar char="R"/>
        <a:defRPr sz="3905" kern="1200">
          <a:solidFill>
            <a:schemeClr val="tx1"/>
          </a:solidFill>
          <a:latin typeface="+mn-lt"/>
          <a:ea typeface="+mn-ea"/>
          <a:cs typeface="+mn-cs"/>
        </a:defRPr>
      </a:lvl5pPr>
      <a:lvl6pPr marL="6166295" indent="-560573" algn="l" defTabSz="2242289" rtl="0" eaLnBrk="1" latinLnBrk="0" hangingPunct="1">
        <a:spcBef>
          <a:spcPts val="4414"/>
        </a:spcBef>
        <a:buFont typeface="Wingdings" pitchFamily="2" charset="2"/>
        <a:buChar char="R"/>
        <a:defRPr sz="3905" kern="1200">
          <a:solidFill>
            <a:schemeClr val="tx1"/>
          </a:solidFill>
          <a:latin typeface="+mn-lt"/>
          <a:ea typeface="+mn-ea"/>
          <a:cs typeface="+mn-cs"/>
        </a:defRPr>
      </a:lvl6pPr>
      <a:lvl7pPr marL="7287440" indent="-560573" algn="l" defTabSz="2242289" rtl="0" eaLnBrk="1" latinLnBrk="0" hangingPunct="1">
        <a:spcBef>
          <a:spcPts val="4414"/>
        </a:spcBef>
        <a:buFont typeface="Wingdings" pitchFamily="2" charset="2"/>
        <a:buChar char="R"/>
        <a:defRPr sz="3905" kern="1200">
          <a:solidFill>
            <a:schemeClr val="tx1"/>
          </a:solidFill>
          <a:latin typeface="+mn-lt"/>
          <a:ea typeface="+mn-ea"/>
          <a:cs typeface="+mn-cs"/>
        </a:defRPr>
      </a:lvl7pPr>
      <a:lvl8pPr marL="8408585" indent="-560573" algn="l" defTabSz="2242289" rtl="0" eaLnBrk="1" latinLnBrk="0" hangingPunct="1">
        <a:spcBef>
          <a:spcPts val="4414"/>
        </a:spcBef>
        <a:buFont typeface="Wingdings" pitchFamily="2" charset="2"/>
        <a:buChar char="R"/>
        <a:defRPr sz="3905" kern="1200">
          <a:solidFill>
            <a:schemeClr val="tx1"/>
          </a:solidFill>
          <a:latin typeface="+mn-lt"/>
          <a:ea typeface="+mn-ea"/>
          <a:cs typeface="+mn-cs"/>
        </a:defRPr>
      </a:lvl8pPr>
      <a:lvl9pPr marL="9529730" indent="-560573" algn="l" defTabSz="2242289" rtl="0" eaLnBrk="1" latinLnBrk="0" hangingPunct="1">
        <a:spcBef>
          <a:spcPts val="4414"/>
        </a:spcBef>
        <a:buFont typeface="Wingdings" pitchFamily="2" charset="2"/>
        <a:buChar char="R"/>
        <a:defRPr sz="3905" kern="1200">
          <a:solidFill>
            <a:schemeClr val="tx1"/>
          </a:solidFill>
          <a:latin typeface="+mn-lt"/>
          <a:ea typeface="+mn-ea"/>
          <a:cs typeface="+mn-cs"/>
        </a:defRPr>
      </a:lvl9pPr>
    </p:bodyStyle>
    <p:otherStyle>
      <a:defPPr>
        <a:defRPr/>
      </a:defPPr>
      <a:lvl1pPr marL="0" algn="l" defTabSz="2242289" rtl="0" eaLnBrk="1" latinLnBrk="0" hangingPunct="1">
        <a:defRPr sz="4436" kern="1200">
          <a:solidFill>
            <a:schemeClr val="tx1"/>
          </a:solidFill>
          <a:latin typeface="+mn-lt"/>
          <a:ea typeface="+mn-ea"/>
          <a:cs typeface="+mn-cs"/>
        </a:defRPr>
      </a:lvl1pPr>
      <a:lvl2pPr marL="1121145" algn="l" defTabSz="2242289" rtl="0" eaLnBrk="1" latinLnBrk="0" hangingPunct="1">
        <a:defRPr sz="4436" kern="1200">
          <a:solidFill>
            <a:schemeClr val="tx1"/>
          </a:solidFill>
          <a:latin typeface="+mn-lt"/>
          <a:ea typeface="+mn-ea"/>
          <a:cs typeface="+mn-cs"/>
        </a:defRPr>
      </a:lvl2pPr>
      <a:lvl3pPr marL="2242289" algn="l" defTabSz="2242289" rtl="0" eaLnBrk="1" latinLnBrk="0" hangingPunct="1">
        <a:defRPr sz="4436" kern="1200">
          <a:solidFill>
            <a:schemeClr val="tx1"/>
          </a:solidFill>
          <a:latin typeface="+mn-lt"/>
          <a:ea typeface="+mn-ea"/>
          <a:cs typeface="+mn-cs"/>
        </a:defRPr>
      </a:lvl3pPr>
      <a:lvl4pPr marL="3363434" algn="l" defTabSz="2242289" rtl="0" eaLnBrk="1" latinLnBrk="0" hangingPunct="1">
        <a:defRPr sz="4436" kern="1200">
          <a:solidFill>
            <a:schemeClr val="tx1"/>
          </a:solidFill>
          <a:latin typeface="+mn-lt"/>
          <a:ea typeface="+mn-ea"/>
          <a:cs typeface="+mn-cs"/>
        </a:defRPr>
      </a:lvl4pPr>
      <a:lvl5pPr marL="4484579" algn="l" defTabSz="2242289" rtl="0" eaLnBrk="1" latinLnBrk="0" hangingPunct="1">
        <a:defRPr sz="4436" kern="1200">
          <a:solidFill>
            <a:schemeClr val="tx1"/>
          </a:solidFill>
          <a:latin typeface="+mn-lt"/>
          <a:ea typeface="+mn-ea"/>
          <a:cs typeface="+mn-cs"/>
        </a:defRPr>
      </a:lvl5pPr>
      <a:lvl6pPr marL="5605724" algn="l" defTabSz="2242289" rtl="0" eaLnBrk="1" latinLnBrk="0" hangingPunct="1">
        <a:defRPr sz="4436" kern="1200">
          <a:solidFill>
            <a:schemeClr val="tx1"/>
          </a:solidFill>
          <a:latin typeface="+mn-lt"/>
          <a:ea typeface="+mn-ea"/>
          <a:cs typeface="+mn-cs"/>
        </a:defRPr>
      </a:lvl6pPr>
      <a:lvl7pPr marL="6726868" algn="l" defTabSz="2242289" rtl="0" eaLnBrk="1" latinLnBrk="0" hangingPunct="1">
        <a:defRPr sz="4436" kern="1200">
          <a:solidFill>
            <a:schemeClr val="tx1"/>
          </a:solidFill>
          <a:latin typeface="+mn-lt"/>
          <a:ea typeface="+mn-ea"/>
          <a:cs typeface="+mn-cs"/>
        </a:defRPr>
      </a:lvl7pPr>
      <a:lvl8pPr marL="7848013" algn="l" defTabSz="2242289" rtl="0" eaLnBrk="1" latinLnBrk="0" hangingPunct="1">
        <a:defRPr sz="4436" kern="1200">
          <a:solidFill>
            <a:schemeClr val="tx1"/>
          </a:solidFill>
          <a:latin typeface="+mn-lt"/>
          <a:ea typeface="+mn-ea"/>
          <a:cs typeface="+mn-cs"/>
        </a:defRPr>
      </a:lvl8pPr>
      <a:lvl9pPr marL="8969157" algn="l" defTabSz="2242289" rtl="0" eaLnBrk="1" latinLnBrk="0" hangingPunct="1">
        <a:defRPr sz="44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jp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jpeg"/><Relationship Id="rId1" Type="http://schemas.openxmlformats.org/officeDocument/2006/relationships/slideLayout" Target="../slideLayouts/slideLayout5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tiff"/><Relationship Id="rId9" Type="http://schemas.openxmlformats.org/officeDocument/2006/relationships/image" Target="../media/image13.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325717" y="373837"/>
            <a:ext cx="23698200" cy="1723549"/>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tIns="91440" rIns="91440" bIns="91440">
            <a:spAutoFit/>
          </a:bodyPr>
          <a:lstStyle/>
          <a:p>
            <a:pPr algn="ctr"/>
            <a:r>
              <a:rPr lang="en-US" altLang="zh-CN" sz="5000" b="1" dirty="0">
                <a:solidFill>
                  <a:schemeClr val="bg2"/>
                </a:solidFill>
                <a:latin typeface="Georgia" panose="02040502050405020303" pitchFamily="18" charset="0"/>
                <a:ea typeface="宋体" charset="0"/>
                <a:cs typeface="Arial"/>
              </a:rPr>
              <a:t>UroVersity: a Longitudinal Pipeline Initiative Designed to Support DEI </a:t>
            </a:r>
          </a:p>
          <a:p>
            <a:pPr algn="ctr"/>
            <a:r>
              <a:rPr lang="en-US" altLang="zh-CN" sz="5000" b="1" dirty="0">
                <a:solidFill>
                  <a:schemeClr val="bg2"/>
                </a:solidFill>
                <a:latin typeface="Georgia" panose="02040502050405020303" pitchFamily="18" charset="0"/>
                <a:ea typeface="宋体" charset="0"/>
                <a:cs typeface="Arial"/>
              </a:rPr>
              <a:t>and Discovery within Urology</a:t>
            </a:r>
          </a:p>
        </p:txBody>
      </p:sp>
      <p:grpSp>
        <p:nvGrpSpPr>
          <p:cNvPr id="4" name="Group 3">
            <a:extLst>
              <a:ext uri="{FF2B5EF4-FFF2-40B4-BE49-F238E27FC236}">
                <a16:creationId xmlns:a16="http://schemas.microsoft.com/office/drawing/2014/main" id="{9A3F0B89-A61C-AE42-9582-D89233073791}"/>
              </a:ext>
            </a:extLst>
          </p:cNvPr>
          <p:cNvGrpSpPr/>
          <p:nvPr/>
        </p:nvGrpSpPr>
        <p:grpSpPr>
          <a:xfrm>
            <a:off x="22704493" y="3790365"/>
            <a:ext cx="10030968" cy="1122314"/>
            <a:chOff x="23503717" y="3790365"/>
            <a:chExt cx="8045903" cy="1122314"/>
          </a:xfrm>
        </p:grpSpPr>
        <p:sp>
          <p:nvSpPr>
            <p:cNvPr id="55" name="Rectangle 54">
              <a:extLst>
                <a:ext uri="{FF2B5EF4-FFF2-40B4-BE49-F238E27FC236}">
                  <a16:creationId xmlns:a16="http://schemas.microsoft.com/office/drawing/2014/main" id="{2D6EEF7E-79DF-034D-BF19-632F763D9CFE}"/>
                </a:ext>
              </a:extLst>
            </p:cNvPr>
            <p:cNvSpPr/>
            <p:nvPr/>
          </p:nvSpPr>
          <p:spPr>
            <a:xfrm>
              <a:off x="23953406" y="3790365"/>
              <a:ext cx="7146526" cy="1122314"/>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44" name="TextBox 43"/>
            <p:cNvSpPr txBox="1"/>
            <p:nvPr/>
          </p:nvSpPr>
          <p:spPr>
            <a:xfrm>
              <a:off x="23503717" y="4068751"/>
              <a:ext cx="8045903" cy="648960"/>
            </a:xfrm>
            <a:prstGeom prst="rect">
              <a:avLst/>
            </a:prstGeom>
            <a:noFill/>
          </p:spPr>
          <p:txBody>
            <a:bodyPr wrap="square" rtlCol="0">
              <a:spAutoFit/>
            </a:bodyPr>
            <a:lstStyle/>
            <a:p>
              <a:pPr algn="ctr"/>
              <a:r>
                <a:rPr lang="en-US" sz="3617" b="1" dirty="0">
                  <a:solidFill>
                    <a:srgbClr val="FFCC66"/>
                  </a:solidFill>
                  <a:latin typeface="Georgia" panose="02040502050405020303" pitchFamily="18" charset="0"/>
                </a:rPr>
                <a:t>Lessons Learned</a:t>
              </a:r>
            </a:p>
          </p:txBody>
        </p:sp>
      </p:grpSp>
      <p:grpSp>
        <p:nvGrpSpPr>
          <p:cNvPr id="6" name="Group 5">
            <a:extLst>
              <a:ext uri="{FF2B5EF4-FFF2-40B4-BE49-F238E27FC236}">
                <a16:creationId xmlns:a16="http://schemas.microsoft.com/office/drawing/2014/main" id="{CEE40CE1-6BBF-1A45-96FE-9820993232DD}"/>
              </a:ext>
            </a:extLst>
          </p:cNvPr>
          <p:cNvGrpSpPr/>
          <p:nvPr/>
        </p:nvGrpSpPr>
        <p:grpSpPr>
          <a:xfrm>
            <a:off x="795320" y="18461086"/>
            <a:ext cx="7146526" cy="1122314"/>
            <a:chOff x="1089348" y="12234444"/>
            <a:chExt cx="7146526" cy="1122314"/>
          </a:xfrm>
        </p:grpSpPr>
        <p:sp>
          <p:nvSpPr>
            <p:cNvPr id="58" name="Rectangle 57"/>
            <p:cNvSpPr/>
            <p:nvPr/>
          </p:nvSpPr>
          <p:spPr>
            <a:xfrm>
              <a:off x="1089348" y="12234444"/>
              <a:ext cx="7146526" cy="1122314"/>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59" name="TextBox 58"/>
            <p:cNvSpPr txBox="1"/>
            <p:nvPr/>
          </p:nvSpPr>
          <p:spPr>
            <a:xfrm>
              <a:off x="1132214" y="12464344"/>
              <a:ext cx="6747452" cy="648960"/>
            </a:xfrm>
            <a:prstGeom prst="rect">
              <a:avLst/>
            </a:prstGeom>
            <a:noFill/>
          </p:spPr>
          <p:txBody>
            <a:bodyPr wrap="square" rtlCol="0">
              <a:spAutoFit/>
            </a:bodyPr>
            <a:lstStyle/>
            <a:p>
              <a:pPr algn="ctr"/>
              <a:r>
                <a:rPr lang="en-US" sz="3617" b="1" dirty="0">
                  <a:solidFill>
                    <a:srgbClr val="FFCC66"/>
                  </a:solidFill>
                  <a:latin typeface="Georgia" panose="02040502050405020303" pitchFamily="18" charset="0"/>
                </a:rPr>
                <a:t>Objective</a:t>
              </a:r>
            </a:p>
          </p:txBody>
        </p:sp>
      </p:grpSp>
      <p:grpSp>
        <p:nvGrpSpPr>
          <p:cNvPr id="17" name="Group 16">
            <a:extLst>
              <a:ext uri="{FF2B5EF4-FFF2-40B4-BE49-F238E27FC236}">
                <a16:creationId xmlns:a16="http://schemas.microsoft.com/office/drawing/2014/main" id="{CF86636C-EC7F-6740-AF31-44A32B9A2E79}"/>
              </a:ext>
            </a:extLst>
          </p:cNvPr>
          <p:cNvGrpSpPr/>
          <p:nvPr/>
        </p:nvGrpSpPr>
        <p:grpSpPr>
          <a:xfrm>
            <a:off x="838185" y="26578123"/>
            <a:ext cx="7854931" cy="1032491"/>
            <a:chOff x="959133" y="25601046"/>
            <a:chExt cx="7046510" cy="1032491"/>
          </a:xfrm>
        </p:grpSpPr>
        <p:sp>
          <p:nvSpPr>
            <p:cNvPr id="63" name="Rectangle 62"/>
            <p:cNvSpPr/>
            <p:nvPr/>
          </p:nvSpPr>
          <p:spPr>
            <a:xfrm>
              <a:off x="959133" y="25601046"/>
              <a:ext cx="7046510" cy="1032491"/>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65" name="TextBox 64"/>
            <p:cNvSpPr txBox="1"/>
            <p:nvPr/>
          </p:nvSpPr>
          <p:spPr>
            <a:xfrm>
              <a:off x="959133" y="25792811"/>
              <a:ext cx="6759787" cy="648960"/>
            </a:xfrm>
            <a:prstGeom prst="rect">
              <a:avLst/>
            </a:prstGeom>
            <a:noFill/>
          </p:spPr>
          <p:txBody>
            <a:bodyPr wrap="square" rtlCol="0">
              <a:spAutoFit/>
            </a:bodyPr>
            <a:lstStyle/>
            <a:p>
              <a:pPr algn="ctr"/>
              <a:r>
                <a:rPr lang="en-US" sz="3617" b="1" dirty="0">
                  <a:solidFill>
                    <a:srgbClr val="FFCC66"/>
                  </a:solidFill>
                  <a:latin typeface="Georgia" panose="02040502050405020303" pitchFamily="18" charset="0"/>
                </a:rPr>
                <a:t>Methods</a:t>
              </a:r>
            </a:p>
          </p:txBody>
        </p:sp>
      </p:grpSp>
      <p:grpSp>
        <p:nvGrpSpPr>
          <p:cNvPr id="19" name="Group 18">
            <a:extLst>
              <a:ext uri="{FF2B5EF4-FFF2-40B4-BE49-F238E27FC236}">
                <a16:creationId xmlns:a16="http://schemas.microsoft.com/office/drawing/2014/main" id="{5866AA18-7AC2-AE4A-AB2C-66C3A6F9F517}"/>
              </a:ext>
            </a:extLst>
          </p:cNvPr>
          <p:cNvGrpSpPr/>
          <p:nvPr/>
        </p:nvGrpSpPr>
        <p:grpSpPr>
          <a:xfrm>
            <a:off x="22704493" y="13539930"/>
            <a:ext cx="9243381" cy="1116618"/>
            <a:chOff x="21856550" y="12234445"/>
            <a:chExt cx="9243381" cy="1116618"/>
          </a:xfrm>
        </p:grpSpPr>
        <p:sp>
          <p:nvSpPr>
            <p:cNvPr id="69" name="Rectangle 68">
              <a:extLst>
                <a:ext uri="{FF2B5EF4-FFF2-40B4-BE49-F238E27FC236}">
                  <a16:creationId xmlns:a16="http://schemas.microsoft.com/office/drawing/2014/main" id="{546209AA-094C-4842-92E8-673CDDFDC38B}"/>
                </a:ext>
              </a:extLst>
            </p:cNvPr>
            <p:cNvSpPr/>
            <p:nvPr/>
          </p:nvSpPr>
          <p:spPr>
            <a:xfrm>
              <a:off x="21856550" y="12234445"/>
              <a:ext cx="9243381" cy="1116618"/>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50" name="TextBox 49"/>
            <p:cNvSpPr txBox="1"/>
            <p:nvPr/>
          </p:nvSpPr>
          <p:spPr>
            <a:xfrm>
              <a:off x="22137757" y="12376611"/>
              <a:ext cx="8680968" cy="648960"/>
            </a:xfrm>
            <a:prstGeom prst="rect">
              <a:avLst/>
            </a:prstGeom>
            <a:noFill/>
          </p:spPr>
          <p:txBody>
            <a:bodyPr wrap="square" rtlCol="0">
              <a:spAutoFit/>
            </a:bodyPr>
            <a:lstStyle/>
            <a:p>
              <a:pPr algn="ctr"/>
              <a:r>
                <a:rPr lang="en-US" sz="3617" b="1" dirty="0">
                  <a:solidFill>
                    <a:srgbClr val="FFCC66"/>
                  </a:solidFill>
                  <a:latin typeface="Georgia" panose="02040502050405020303" pitchFamily="18" charset="0"/>
                </a:rPr>
                <a:t>Future Application and Next Steps</a:t>
              </a:r>
            </a:p>
          </p:txBody>
        </p:sp>
      </p:grpSp>
      <p:pic>
        <p:nvPicPr>
          <p:cNvPr id="35" name="Picture 4" descr="CVCyellow-bar.pdf">
            <a:extLst>
              <a:ext uri="{FF2B5EF4-FFF2-40B4-BE49-F238E27FC236}">
                <a16:creationId xmlns:a16="http://schemas.microsoft.com/office/drawing/2014/main" id="{BAF6100F-C05C-224B-B816-890083EE80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77989" y="2993226"/>
            <a:ext cx="32657472" cy="384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Box 36">
            <a:extLst>
              <a:ext uri="{FF2B5EF4-FFF2-40B4-BE49-F238E27FC236}">
                <a16:creationId xmlns:a16="http://schemas.microsoft.com/office/drawing/2014/main" id="{26F5D68B-42EA-E248-A1DD-8B6873A0C3EC}"/>
              </a:ext>
            </a:extLst>
          </p:cNvPr>
          <p:cNvSpPr txBox="1">
            <a:spLocks noChangeArrowheads="1"/>
          </p:cNvSpPr>
          <p:nvPr/>
        </p:nvSpPr>
        <p:spPr bwMode="auto">
          <a:xfrm>
            <a:off x="1051247" y="5010478"/>
            <a:ext cx="8231447" cy="13388280"/>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3200" dirty="0">
                <a:solidFill>
                  <a:schemeClr val="bg2"/>
                </a:solidFill>
                <a:latin typeface="Arial"/>
                <a:cs typeface="Arial"/>
              </a:rPr>
              <a:t>It has been well documented that a diverse healthcare workforce leads to overall better patient outcomes; however, diversity is lacking in the field of urology. Data from the American Urological Association’s 2020 report on the State of the Urology Workforce and Practice, exhibits this lack of representation. For example, </a:t>
            </a:r>
            <a:r>
              <a:rPr lang="en-US" sz="3200" b="1" dirty="0">
                <a:solidFill>
                  <a:schemeClr val="bg2"/>
                </a:solidFill>
                <a:latin typeface="Arial"/>
                <a:cs typeface="Arial"/>
              </a:rPr>
              <a:t>of the reported practicing urologists (12,733), only 2.1% identify as African American/Black. </a:t>
            </a:r>
            <a:r>
              <a:rPr lang="en-US" sz="3200" dirty="0">
                <a:solidFill>
                  <a:schemeClr val="bg2"/>
                </a:solidFill>
                <a:latin typeface="Arial"/>
                <a:cs typeface="Arial"/>
              </a:rPr>
              <a:t>Regarding ethnicity, </a:t>
            </a:r>
            <a:r>
              <a:rPr lang="en-US" sz="3200" b="1" dirty="0">
                <a:solidFill>
                  <a:schemeClr val="bg2"/>
                </a:solidFill>
                <a:latin typeface="Arial"/>
                <a:cs typeface="Arial"/>
              </a:rPr>
              <a:t>only 3.8% of practicing urologists identify as Hispanic. </a:t>
            </a:r>
            <a:r>
              <a:rPr lang="en-US" sz="3200" dirty="0">
                <a:solidFill>
                  <a:schemeClr val="bg2"/>
                </a:solidFill>
                <a:latin typeface="Arial"/>
                <a:cs typeface="Arial"/>
              </a:rPr>
              <a:t>With respect to gender,  </a:t>
            </a:r>
            <a:r>
              <a:rPr lang="en-US" sz="3200" b="1" dirty="0">
                <a:solidFill>
                  <a:schemeClr val="bg2"/>
                </a:solidFill>
                <a:latin typeface="Arial"/>
                <a:cs typeface="Arial"/>
              </a:rPr>
              <a:t>the urological workforce was only 10.3% female. </a:t>
            </a:r>
            <a:r>
              <a:rPr lang="en-US" sz="3200" dirty="0">
                <a:solidFill>
                  <a:schemeClr val="bg2"/>
                </a:solidFill>
                <a:latin typeface="Arial"/>
                <a:cs typeface="Arial"/>
              </a:rPr>
              <a:t>These data have remained relatively stagnant over recent years. Students who identify as Underrepresented in Medicine (URiM) face unique barriers and may face difficulty in access to opportunities or experiences that bolster their applications to residency. Given this, the importance of dedicated guidance via mentorship and early exposure within the field of urology is invaluable. </a:t>
            </a:r>
            <a:r>
              <a:rPr lang="en-US" sz="3200" b="1" dirty="0">
                <a:solidFill>
                  <a:schemeClr val="bg2"/>
                </a:solidFill>
                <a:latin typeface="Arial"/>
                <a:cs typeface="Arial"/>
              </a:rPr>
              <a:t>Recognizing the above representation gaps along with the importance of mentorship for URiM students, UroVersity, was established. </a:t>
            </a:r>
          </a:p>
        </p:txBody>
      </p:sp>
      <p:sp>
        <p:nvSpPr>
          <p:cNvPr id="38" name="TextBox 37">
            <a:extLst>
              <a:ext uri="{FF2B5EF4-FFF2-40B4-BE49-F238E27FC236}">
                <a16:creationId xmlns:a16="http://schemas.microsoft.com/office/drawing/2014/main" id="{7BFE5112-3665-334B-BE9C-E302AD5DC365}"/>
              </a:ext>
            </a:extLst>
          </p:cNvPr>
          <p:cNvSpPr txBox="1">
            <a:spLocks noChangeArrowheads="1"/>
          </p:cNvSpPr>
          <p:nvPr/>
        </p:nvSpPr>
        <p:spPr bwMode="auto">
          <a:xfrm>
            <a:off x="9695144" y="5155577"/>
            <a:ext cx="12922070" cy="6740307"/>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3600" b="1" dirty="0">
                <a:solidFill>
                  <a:schemeClr val="bg2"/>
                </a:solidFill>
                <a:latin typeface="Arial"/>
                <a:cs typeface="Arial"/>
              </a:rPr>
              <a:t>Four first year medical students who self-identified as URiM were inducted to the program as UroVersity mentees in the fall of 2021</a:t>
            </a:r>
            <a:r>
              <a:rPr lang="en-US" sz="3600" dirty="0">
                <a:solidFill>
                  <a:schemeClr val="bg2"/>
                </a:solidFill>
                <a:latin typeface="Arial"/>
                <a:cs typeface="Arial"/>
              </a:rPr>
              <a:t>. They were introduced to the history and progression of Urology at the University of Michigan through the Annual Nesbit Conference. They were provided opportunities to attend learning conferences such as grand rounds and journal club and were provided with information on the field of urology and how to become a successful applicant. </a:t>
            </a:r>
            <a:r>
              <a:rPr lang="en-US" sz="3600" b="1" dirty="0">
                <a:solidFill>
                  <a:schemeClr val="bg2"/>
                </a:solidFill>
                <a:latin typeface="Arial"/>
                <a:cs typeface="Arial"/>
              </a:rPr>
              <a:t>Each student participated in clinical experiences through shadowing of faculty in the clinic and OR. Each participant was paired with a resident physician mentor as a primary point of contact. </a:t>
            </a:r>
          </a:p>
        </p:txBody>
      </p:sp>
      <p:sp>
        <p:nvSpPr>
          <p:cNvPr id="39" name="TextBox 38">
            <a:extLst>
              <a:ext uri="{FF2B5EF4-FFF2-40B4-BE49-F238E27FC236}">
                <a16:creationId xmlns:a16="http://schemas.microsoft.com/office/drawing/2014/main" id="{72075C31-4E7B-2F42-8293-CB3C69A13D26}"/>
              </a:ext>
            </a:extLst>
          </p:cNvPr>
          <p:cNvSpPr txBox="1">
            <a:spLocks noChangeArrowheads="1"/>
          </p:cNvSpPr>
          <p:nvPr/>
        </p:nvSpPr>
        <p:spPr bwMode="auto">
          <a:xfrm>
            <a:off x="23168371" y="5018809"/>
            <a:ext cx="9006456" cy="7971413"/>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3200" dirty="0">
                <a:solidFill>
                  <a:schemeClr val="bg2"/>
                </a:solidFill>
                <a:latin typeface="Arial"/>
                <a:cs typeface="Arial"/>
              </a:rPr>
              <a:t>The 2021-22 academic year is the first year with mentee participants and several lessons were learned. First, in order to carry out a guided mentorship program, support from faculty and resident physician champions was necessary. Through this partnership, mentors were identified and financial support was gained. A second key lesson is that continuing to integrate feedback from student participants is crucial in the implementation of a successful program. Lastly, for a pipeline program to be intentional, it benefits from significant investment in multiple avenues or points of contact for students to rely on whether that be through their resident mentors, faculty mentors, or medical school peers. </a:t>
            </a:r>
          </a:p>
        </p:txBody>
      </p:sp>
      <p:sp>
        <p:nvSpPr>
          <p:cNvPr id="40" name="TextBox 39">
            <a:extLst>
              <a:ext uri="{FF2B5EF4-FFF2-40B4-BE49-F238E27FC236}">
                <a16:creationId xmlns:a16="http://schemas.microsoft.com/office/drawing/2014/main" id="{C3E3C22F-279C-804F-96B6-D4FC00994D38}"/>
              </a:ext>
            </a:extLst>
          </p:cNvPr>
          <p:cNvSpPr txBox="1">
            <a:spLocks noChangeArrowheads="1"/>
          </p:cNvSpPr>
          <p:nvPr/>
        </p:nvSpPr>
        <p:spPr bwMode="auto">
          <a:xfrm>
            <a:off x="22704493" y="14733933"/>
            <a:ext cx="9243381" cy="7478970"/>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3200" dirty="0">
                <a:solidFill>
                  <a:schemeClr val="bg2"/>
                </a:solidFill>
                <a:latin typeface="Arial"/>
                <a:cs typeface="Arial"/>
              </a:rPr>
              <a:t>In the future, we plan to continue to support their professional development through programming and curriculum for years 2-4. Programming for later years will include funding for academic resources (such as study tools or question banks), opportunities to publish and present academic research, CV/resume building workshops, and preparatory workshops for residency interviews. Additionally, we will continue to offer the program for incoming first year medical students, who will progress through the program longitudinally. The structure of this program can be adopted by other medical schools to increase representation and diversify physician workforce, both in the field of urology and beyond.</a:t>
            </a:r>
          </a:p>
        </p:txBody>
      </p:sp>
      <p:sp>
        <p:nvSpPr>
          <p:cNvPr id="41" name="TextBox 40">
            <a:extLst>
              <a:ext uri="{FF2B5EF4-FFF2-40B4-BE49-F238E27FC236}">
                <a16:creationId xmlns:a16="http://schemas.microsoft.com/office/drawing/2014/main" id="{D50D89D9-9E7B-C441-9C47-1B34F8053862}"/>
              </a:ext>
            </a:extLst>
          </p:cNvPr>
          <p:cNvSpPr txBox="1">
            <a:spLocks noChangeArrowheads="1"/>
          </p:cNvSpPr>
          <p:nvPr/>
        </p:nvSpPr>
        <p:spPr bwMode="auto">
          <a:xfrm>
            <a:off x="854474" y="19669456"/>
            <a:ext cx="7146526" cy="6865084"/>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3200" dirty="0">
                <a:solidFill>
                  <a:schemeClr val="bg2"/>
                </a:solidFill>
                <a:latin typeface="Arial"/>
                <a:cs typeface="Arial"/>
              </a:rPr>
              <a:t>Oversite was created to increase diverse representation in surgical fields/urology through fostering relationships with underrepresented communities at the University of Michigan Medical School. UroVersity will  close the gap by providing 1) active mentorship and 2) personal &amp; professional development. UroVersity challenges physicians to learn about cultural differences, implicit and structural bias, acceptance, and develop strategies to maintain equity.</a:t>
            </a:r>
          </a:p>
          <a:p>
            <a:endParaRPr lang="en-US" sz="2411" dirty="0">
              <a:solidFill>
                <a:schemeClr val="bg2"/>
              </a:solidFill>
              <a:latin typeface="Arial"/>
              <a:cs typeface="Arial"/>
            </a:endParaRPr>
          </a:p>
        </p:txBody>
      </p:sp>
      <p:sp>
        <p:nvSpPr>
          <p:cNvPr id="42" name="TextBox 41">
            <a:extLst>
              <a:ext uri="{FF2B5EF4-FFF2-40B4-BE49-F238E27FC236}">
                <a16:creationId xmlns:a16="http://schemas.microsoft.com/office/drawing/2014/main" id="{F55F1C5B-7429-D249-B866-2BED907FF1D6}"/>
              </a:ext>
            </a:extLst>
          </p:cNvPr>
          <p:cNvSpPr txBox="1">
            <a:spLocks noChangeArrowheads="1"/>
          </p:cNvSpPr>
          <p:nvPr/>
        </p:nvSpPr>
        <p:spPr bwMode="auto">
          <a:xfrm>
            <a:off x="762000" y="27783013"/>
            <a:ext cx="8186148" cy="9448740"/>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3200" dirty="0">
                <a:solidFill>
                  <a:schemeClr val="bg2"/>
                </a:solidFill>
                <a:latin typeface="Arial"/>
                <a:cs typeface="Arial"/>
              </a:rPr>
              <a:t>UroVersity was developed as an experience across all four years of medical school, the pipeline initiative seeks to engage students who identify as URiM by offering longitudinal mentorship, shadowing, and research opportunities. During their first year, medical students are paired one-on-one with both a faculty and resident physician mentor from the Urology Department at Michigan Medicine. Each semester they engage with faculty by shadowing in clinics and operating rooms (ORs) across the clinical divisions of urology. </a:t>
            </a:r>
            <a:r>
              <a:rPr lang="en-US" sz="3200" b="1" dirty="0">
                <a:solidFill>
                  <a:schemeClr val="bg2"/>
                </a:solidFill>
                <a:latin typeface="Arial"/>
                <a:cs typeface="Arial"/>
              </a:rPr>
              <a:t>They are exposed to academic conferences, grand rounds lectures, research opportunities, and technical skills workshops. </a:t>
            </a:r>
            <a:r>
              <a:rPr lang="en-US" sz="3200" dirty="0">
                <a:solidFill>
                  <a:schemeClr val="bg2"/>
                </a:solidFill>
                <a:latin typeface="Arial"/>
                <a:cs typeface="Arial"/>
              </a:rPr>
              <a:t>Lastly, there are several social events in order for participants to network and connect with others in the department. </a:t>
            </a:r>
          </a:p>
        </p:txBody>
      </p:sp>
      <p:sp>
        <p:nvSpPr>
          <p:cNvPr id="43" name="TextBox 42">
            <a:extLst>
              <a:ext uri="{FF2B5EF4-FFF2-40B4-BE49-F238E27FC236}">
                <a16:creationId xmlns:a16="http://schemas.microsoft.com/office/drawing/2014/main" id="{1F2A9510-FA61-1444-89A5-E9EC3FD67C6F}"/>
              </a:ext>
            </a:extLst>
          </p:cNvPr>
          <p:cNvSpPr txBox="1">
            <a:spLocks noChangeArrowheads="1"/>
          </p:cNvSpPr>
          <p:nvPr/>
        </p:nvSpPr>
        <p:spPr bwMode="auto">
          <a:xfrm>
            <a:off x="22372356" y="23606879"/>
            <a:ext cx="10334409" cy="2462213"/>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200" dirty="0">
                <a:solidFill>
                  <a:schemeClr val="bg2"/>
                </a:solidFill>
                <a:latin typeface="Arial"/>
                <a:cs typeface="Arial"/>
              </a:rPr>
              <a:t>Priyanka Gupta, MD &amp; Kate Kraft, MD, </a:t>
            </a:r>
            <a:r>
              <a:rPr lang="en-US" sz="2200" i="1" dirty="0">
                <a:solidFill>
                  <a:schemeClr val="bg2"/>
                </a:solidFill>
                <a:latin typeface="Arial"/>
                <a:cs typeface="Arial"/>
              </a:rPr>
              <a:t>faculty advisers</a:t>
            </a:r>
          </a:p>
          <a:p>
            <a:pPr algn="ctr"/>
            <a:r>
              <a:rPr lang="en-US" sz="2200" dirty="0">
                <a:solidFill>
                  <a:schemeClr val="bg2"/>
                </a:solidFill>
                <a:latin typeface="Arial"/>
                <a:cs typeface="Arial"/>
              </a:rPr>
              <a:t>Kristian Black, MD, MS </a:t>
            </a:r>
            <a:r>
              <a:rPr lang="en-US" sz="2200" i="1" dirty="0">
                <a:solidFill>
                  <a:schemeClr val="bg2"/>
                </a:solidFill>
                <a:latin typeface="Arial"/>
                <a:cs typeface="Arial"/>
              </a:rPr>
              <a:t>founder and resident mentor</a:t>
            </a:r>
          </a:p>
          <a:p>
            <a:pPr algn="ctr"/>
            <a:r>
              <a:rPr lang="en-US" sz="2200" dirty="0">
                <a:solidFill>
                  <a:schemeClr val="bg2"/>
                </a:solidFill>
                <a:latin typeface="Arial"/>
                <a:cs typeface="Arial"/>
              </a:rPr>
              <a:t>Jake Claflin, MD, Apoorv Dhir, MD, Daniel Triner, MD, PhD, </a:t>
            </a:r>
            <a:r>
              <a:rPr lang="en-US" sz="2200" i="1" dirty="0">
                <a:solidFill>
                  <a:schemeClr val="bg2"/>
                </a:solidFill>
                <a:latin typeface="Arial"/>
                <a:cs typeface="Arial"/>
              </a:rPr>
              <a:t>resident mentors</a:t>
            </a:r>
          </a:p>
          <a:p>
            <a:pPr algn="ctr"/>
            <a:r>
              <a:rPr lang="en-US" sz="2200" dirty="0">
                <a:solidFill>
                  <a:schemeClr val="bg2"/>
                </a:solidFill>
                <a:latin typeface="Arial"/>
                <a:cs typeface="Arial"/>
              </a:rPr>
              <a:t>Dawson Hill, Anna Khoroshilov, Kailyn Koh, </a:t>
            </a:r>
            <a:r>
              <a:rPr lang="en-US" sz="2200" i="1" dirty="0">
                <a:solidFill>
                  <a:schemeClr val="bg2"/>
                </a:solidFill>
                <a:latin typeface="Arial"/>
                <a:cs typeface="Arial"/>
              </a:rPr>
              <a:t>inaugural</a:t>
            </a:r>
            <a:r>
              <a:rPr lang="en-US" sz="2200" dirty="0">
                <a:solidFill>
                  <a:schemeClr val="bg2"/>
                </a:solidFill>
                <a:latin typeface="Arial"/>
                <a:cs typeface="Arial"/>
              </a:rPr>
              <a:t> </a:t>
            </a:r>
            <a:r>
              <a:rPr lang="en-US" sz="2200" i="1" dirty="0">
                <a:solidFill>
                  <a:schemeClr val="bg2"/>
                </a:solidFill>
                <a:latin typeface="Arial"/>
                <a:cs typeface="Arial"/>
              </a:rPr>
              <a:t>mentees</a:t>
            </a:r>
          </a:p>
          <a:p>
            <a:pPr algn="ctr"/>
            <a:r>
              <a:rPr lang="en-US" sz="2200" dirty="0">
                <a:solidFill>
                  <a:schemeClr val="bg2"/>
                </a:solidFill>
                <a:latin typeface="Arial"/>
                <a:cs typeface="Arial"/>
              </a:rPr>
              <a:t>Meidee Goh, MD, </a:t>
            </a:r>
            <a:r>
              <a:rPr lang="en-US" sz="2200" i="1" dirty="0">
                <a:solidFill>
                  <a:schemeClr val="bg2"/>
                </a:solidFill>
                <a:latin typeface="Arial"/>
                <a:cs typeface="Arial"/>
              </a:rPr>
              <a:t>Associate Chair for Diversity Equity and Inclusion Committee</a:t>
            </a:r>
          </a:p>
          <a:p>
            <a:pPr algn="ctr"/>
            <a:r>
              <a:rPr lang="en-US" sz="2200" dirty="0">
                <a:solidFill>
                  <a:schemeClr val="bg2"/>
                </a:solidFill>
                <a:latin typeface="Arial"/>
                <a:cs typeface="Arial"/>
              </a:rPr>
              <a:t>The Department of Urology Diversity Equity and Inclusion Committee</a:t>
            </a:r>
          </a:p>
          <a:p>
            <a:pPr algn="ctr"/>
            <a:endParaRPr lang="en-US" sz="2200" dirty="0">
              <a:solidFill>
                <a:schemeClr val="bg2"/>
              </a:solidFill>
              <a:latin typeface="Arial"/>
              <a:cs typeface="Arial"/>
            </a:endParaRPr>
          </a:p>
        </p:txBody>
      </p:sp>
      <p:grpSp>
        <p:nvGrpSpPr>
          <p:cNvPr id="18" name="Group 17">
            <a:extLst>
              <a:ext uri="{FF2B5EF4-FFF2-40B4-BE49-F238E27FC236}">
                <a16:creationId xmlns:a16="http://schemas.microsoft.com/office/drawing/2014/main" id="{4577D97C-4F75-724C-84DE-FB5789AE36E9}"/>
              </a:ext>
            </a:extLst>
          </p:cNvPr>
          <p:cNvGrpSpPr/>
          <p:nvPr/>
        </p:nvGrpSpPr>
        <p:grpSpPr>
          <a:xfrm>
            <a:off x="22989218" y="22428532"/>
            <a:ext cx="9243382" cy="1032491"/>
            <a:chOff x="23692327" y="25606088"/>
            <a:chExt cx="7146526" cy="1032491"/>
          </a:xfrm>
        </p:grpSpPr>
        <p:sp>
          <p:nvSpPr>
            <p:cNvPr id="47" name="Rectangle 46">
              <a:extLst>
                <a:ext uri="{FF2B5EF4-FFF2-40B4-BE49-F238E27FC236}">
                  <a16:creationId xmlns:a16="http://schemas.microsoft.com/office/drawing/2014/main" id="{E11D130A-F842-FC48-B551-7AFB414DC55F}"/>
                </a:ext>
              </a:extLst>
            </p:cNvPr>
            <p:cNvSpPr/>
            <p:nvPr/>
          </p:nvSpPr>
          <p:spPr>
            <a:xfrm>
              <a:off x="23692327" y="25606088"/>
              <a:ext cx="7146526" cy="1032491"/>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48" name="TextBox 47">
              <a:extLst>
                <a:ext uri="{FF2B5EF4-FFF2-40B4-BE49-F238E27FC236}">
                  <a16:creationId xmlns:a16="http://schemas.microsoft.com/office/drawing/2014/main" id="{1FCCC5E5-5A69-4742-B1EA-1986F7E61E62}"/>
                </a:ext>
              </a:extLst>
            </p:cNvPr>
            <p:cNvSpPr txBox="1"/>
            <p:nvPr/>
          </p:nvSpPr>
          <p:spPr>
            <a:xfrm>
              <a:off x="23885696" y="25791106"/>
              <a:ext cx="6759787" cy="648960"/>
            </a:xfrm>
            <a:prstGeom prst="rect">
              <a:avLst/>
            </a:prstGeom>
            <a:noFill/>
          </p:spPr>
          <p:txBody>
            <a:bodyPr wrap="square" rtlCol="0">
              <a:spAutoFit/>
            </a:bodyPr>
            <a:lstStyle/>
            <a:p>
              <a:pPr algn="ctr"/>
              <a:r>
                <a:rPr lang="en-US" sz="3617" b="1" dirty="0">
                  <a:solidFill>
                    <a:srgbClr val="FFCC66"/>
                  </a:solidFill>
                  <a:latin typeface="Georgia" panose="02040502050405020303" pitchFamily="18" charset="0"/>
                </a:rPr>
                <a:t>Acknowledgments</a:t>
              </a:r>
            </a:p>
          </p:txBody>
        </p:sp>
      </p:grpSp>
      <p:pic>
        <p:nvPicPr>
          <p:cNvPr id="15" name="Picture 14">
            <a:extLst>
              <a:ext uri="{FF2B5EF4-FFF2-40B4-BE49-F238E27FC236}">
                <a16:creationId xmlns:a16="http://schemas.microsoft.com/office/drawing/2014/main" id="{ABCF8DD8-69A6-6C4A-B6DF-5CA27985E39A}"/>
              </a:ext>
            </a:extLst>
          </p:cNvPr>
          <p:cNvPicPr>
            <a:picLocks noChangeAspect="1"/>
          </p:cNvPicPr>
          <p:nvPr/>
        </p:nvPicPr>
        <p:blipFill>
          <a:blip r:embed="rId4"/>
          <a:stretch>
            <a:fillRect/>
          </a:stretch>
        </p:blipFill>
        <p:spPr>
          <a:xfrm>
            <a:off x="120072" y="0"/>
            <a:ext cx="2613181" cy="2906988"/>
          </a:xfrm>
          <a:prstGeom prst="rect">
            <a:avLst/>
          </a:prstGeom>
        </p:spPr>
      </p:pic>
      <p:sp>
        <p:nvSpPr>
          <p:cNvPr id="51" name="TextBox 50">
            <a:extLst>
              <a:ext uri="{FF2B5EF4-FFF2-40B4-BE49-F238E27FC236}">
                <a16:creationId xmlns:a16="http://schemas.microsoft.com/office/drawing/2014/main" id="{95BD9065-3F4E-9541-8331-183B48F4FD2D}"/>
              </a:ext>
            </a:extLst>
          </p:cNvPr>
          <p:cNvSpPr txBox="1">
            <a:spLocks noChangeArrowheads="1"/>
          </p:cNvSpPr>
          <p:nvPr/>
        </p:nvSpPr>
        <p:spPr bwMode="auto">
          <a:xfrm>
            <a:off x="470124" y="37865520"/>
            <a:ext cx="12896140" cy="463332"/>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411" dirty="0">
                <a:solidFill>
                  <a:schemeClr val="bg2"/>
                </a:solidFill>
                <a:latin typeface="Arial"/>
                <a:cs typeface="Arial"/>
              </a:rPr>
              <a:t>Funded: The Department of Urology, Michigan Medicine</a:t>
            </a:r>
          </a:p>
        </p:txBody>
      </p:sp>
      <p:sp>
        <p:nvSpPr>
          <p:cNvPr id="52" name="TextBox 51">
            <a:extLst>
              <a:ext uri="{FF2B5EF4-FFF2-40B4-BE49-F238E27FC236}">
                <a16:creationId xmlns:a16="http://schemas.microsoft.com/office/drawing/2014/main" id="{613581FE-4F80-D04C-84D8-3874208EA90E}"/>
              </a:ext>
            </a:extLst>
          </p:cNvPr>
          <p:cNvSpPr txBox="1">
            <a:spLocks noChangeArrowheads="1"/>
          </p:cNvSpPr>
          <p:nvPr/>
        </p:nvSpPr>
        <p:spPr bwMode="auto">
          <a:xfrm>
            <a:off x="23317200" y="37871400"/>
            <a:ext cx="9243381" cy="463332"/>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r"/>
            <a:r>
              <a:rPr lang="en-US" sz="2411" dirty="0">
                <a:solidFill>
                  <a:schemeClr val="bg2"/>
                </a:solidFill>
                <a:latin typeface="Arial"/>
                <a:cs typeface="Arial"/>
              </a:rPr>
              <a:t>chferrer@med.umich.edu</a:t>
            </a:r>
          </a:p>
        </p:txBody>
      </p:sp>
      <p:grpSp>
        <p:nvGrpSpPr>
          <p:cNvPr id="3" name="Group 2">
            <a:extLst>
              <a:ext uri="{FF2B5EF4-FFF2-40B4-BE49-F238E27FC236}">
                <a16:creationId xmlns:a16="http://schemas.microsoft.com/office/drawing/2014/main" id="{589B8037-D3DC-F245-B260-E8FF69D7DE62}"/>
              </a:ext>
            </a:extLst>
          </p:cNvPr>
          <p:cNvGrpSpPr/>
          <p:nvPr/>
        </p:nvGrpSpPr>
        <p:grpSpPr>
          <a:xfrm>
            <a:off x="9695144" y="3828224"/>
            <a:ext cx="12922070" cy="1122314"/>
            <a:chOff x="12502326" y="3790365"/>
            <a:chExt cx="7146526" cy="1122314"/>
          </a:xfrm>
        </p:grpSpPr>
        <p:sp>
          <p:nvSpPr>
            <p:cNvPr id="32" name="Rectangle 31">
              <a:extLst>
                <a:ext uri="{FF2B5EF4-FFF2-40B4-BE49-F238E27FC236}">
                  <a16:creationId xmlns:a16="http://schemas.microsoft.com/office/drawing/2014/main" id="{15AC5175-D4FD-6E44-B1EC-4FFB191AF904}"/>
                </a:ext>
              </a:extLst>
            </p:cNvPr>
            <p:cNvSpPr/>
            <p:nvPr/>
          </p:nvSpPr>
          <p:spPr>
            <a:xfrm>
              <a:off x="12502326" y="3790365"/>
              <a:ext cx="7146526" cy="1122314"/>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46" name="TextBox 45"/>
            <p:cNvSpPr txBox="1"/>
            <p:nvPr/>
          </p:nvSpPr>
          <p:spPr>
            <a:xfrm>
              <a:off x="13426832" y="4022303"/>
              <a:ext cx="5180240" cy="648960"/>
            </a:xfrm>
            <a:prstGeom prst="rect">
              <a:avLst/>
            </a:prstGeom>
            <a:noFill/>
          </p:spPr>
          <p:txBody>
            <a:bodyPr wrap="square" rtlCol="0">
              <a:spAutoFit/>
            </a:bodyPr>
            <a:lstStyle/>
            <a:p>
              <a:pPr algn="ctr"/>
              <a:r>
                <a:rPr lang="en-US" sz="3617" b="1" dirty="0">
                  <a:solidFill>
                    <a:srgbClr val="FFCC66"/>
                  </a:solidFill>
                  <a:latin typeface="Georgia" panose="02040502050405020303" pitchFamily="18" charset="0"/>
                </a:rPr>
                <a:t>Results </a:t>
              </a:r>
              <a:r>
                <a:rPr lang="en-US" sz="3617" b="1" dirty="0">
                  <a:solidFill>
                    <a:srgbClr val="FFCC66"/>
                  </a:solidFill>
                  <a:latin typeface="+mj-lt"/>
                </a:rPr>
                <a:t> </a:t>
              </a:r>
            </a:p>
          </p:txBody>
        </p:sp>
      </p:grpSp>
      <p:grpSp>
        <p:nvGrpSpPr>
          <p:cNvPr id="2" name="Group 1">
            <a:extLst>
              <a:ext uri="{FF2B5EF4-FFF2-40B4-BE49-F238E27FC236}">
                <a16:creationId xmlns:a16="http://schemas.microsoft.com/office/drawing/2014/main" id="{953825AC-788D-B141-ABEF-5E05ECDFF882}"/>
              </a:ext>
            </a:extLst>
          </p:cNvPr>
          <p:cNvGrpSpPr/>
          <p:nvPr/>
        </p:nvGrpSpPr>
        <p:grpSpPr>
          <a:xfrm>
            <a:off x="1051247" y="3790365"/>
            <a:ext cx="7913747" cy="1122314"/>
            <a:chOff x="1051248" y="3790365"/>
            <a:chExt cx="7146526" cy="1122314"/>
          </a:xfrm>
        </p:grpSpPr>
        <p:sp>
          <p:nvSpPr>
            <p:cNvPr id="33" name="Rectangle 32">
              <a:extLst>
                <a:ext uri="{FF2B5EF4-FFF2-40B4-BE49-F238E27FC236}">
                  <a16:creationId xmlns:a16="http://schemas.microsoft.com/office/drawing/2014/main" id="{491732C8-F06F-1845-B9B4-E381E704AEC1}"/>
                </a:ext>
              </a:extLst>
            </p:cNvPr>
            <p:cNvSpPr/>
            <p:nvPr/>
          </p:nvSpPr>
          <p:spPr>
            <a:xfrm>
              <a:off x="1051248" y="3790365"/>
              <a:ext cx="7146526" cy="1122314"/>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53" name="TextBox 52"/>
            <p:cNvSpPr txBox="1"/>
            <p:nvPr/>
          </p:nvSpPr>
          <p:spPr>
            <a:xfrm>
              <a:off x="1289828" y="4029996"/>
              <a:ext cx="6432224" cy="648960"/>
            </a:xfrm>
            <a:prstGeom prst="rect">
              <a:avLst/>
            </a:prstGeom>
            <a:noFill/>
          </p:spPr>
          <p:txBody>
            <a:bodyPr wrap="square" rtlCol="0">
              <a:spAutoFit/>
            </a:bodyPr>
            <a:lstStyle/>
            <a:p>
              <a:pPr algn="ctr"/>
              <a:r>
                <a:rPr lang="en-US" sz="3617" b="1" dirty="0">
                  <a:solidFill>
                    <a:srgbClr val="FFCC66"/>
                  </a:solidFill>
                  <a:latin typeface="Georgia" panose="02040502050405020303" pitchFamily="18" charset="0"/>
                </a:rPr>
                <a:t>Background</a:t>
              </a:r>
            </a:p>
          </p:txBody>
        </p:sp>
      </p:grpSp>
      <p:pic>
        <p:nvPicPr>
          <p:cNvPr id="54" name="Picture 4" descr="CVCyellow-bar.pdf">
            <a:extLst>
              <a:ext uri="{FF2B5EF4-FFF2-40B4-BE49-F238E27FC236}">
                <a16:creationId xmlns:a16="http://schemas.microsoft.com/office/drawing/2014/main" id="{366258B4-66CD-EB42-9DF2-B80E943C0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77989" y="37455346"/>
            <a:ext cx="32657472" cy="384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UroVersity M1 Mentees and Student Leaders Gathered for the Annual Nesbitt Conference ***">
            <a:extLst>
              <a:ext uri="{FF2B5EF4-FFF2-40B4-BE49-F238E27FC236}">
                <a16:creationId xmlns:a16="http://schemas.microsoft.com/office/drawing/2014/main" id="{87BE2B8A-793C-894C-9D41-DD5B05AC6327}"/>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t="19182"/>
          <a:stretch/>
        </p:blipFill>
        <p:spPr>
          <a:xfrm>
            <a:off x="22765654" y="26060400"/>
            <a:ext cx="9619346" cy="10365556"/>
          </a:xfrm>
          <a:prstGeom prst="rect">
            <a:avLst/>
          </a:prstGeom>
        </p:spPr>
      </p:pic>
      <p:sp>
        <p:nvSpPr>
          <p:cNvPr id="11" name="TextBox 10">
            <a:extLst>
              <a:ext uri="{FF2B5EF4-FFF2-40B4-BE49-F238E27FC236}">
                <a16:creationId xmlns:a16="http://schemas.microsoft.com/office/drawing/2014/main" id="{C6DD991D-971B-4C41-8E55-F6BEDB5CC98C}"/>
              </a:ext>
            </a:extLst>
          </p:cNvPr>
          <p:cNvSpPr txBox="1"/>
          <p:nvPr/>
        </p:nvSpPr>
        <p:spPr>
          <a:xfrm flipH="1">
            <a:off x="22848507" y="36430803"/>
            <a:ext cx="9886953" cy="830997"/>
          </a:xfrm>
          <a:prstGeom prst="rect">
            <a:avLst/>
          </a:prstGeom>
          <a:noFill/>
        </p:spPr>
        <p:txBody>
          <a:bodyPr wrap="square" rtlCol="0">
            <a:spAutoFit/>
          </a:bodyPr>
          <a:lstStyle/>
          <a:p>
            <a:r>
              <a:rPr lang="en-US" sz="2400" i="1" dirty="0">
                <a:solidFill>
                  <a:schemeClr val="bg2"/>
                </a:solidFill>
                <a:latin typeface="Arial"/>
                <a:cs typeface="Arial"/>
              </a:rPr>
              <a:t>UroVersity Mentees and Student Leaders at the Big House Following the 35th Reed M. Nesbit Urologic Society &amp; Visiting Professor Meeting</a:t>
            </a:r>
            <a:endParaRPr lang="en-US" sz="2400" i="1" dirty="0">
              <a:solidFill>
                <a:schemeClr val="bg2"/>
              </a:solidFill>
            </a:endParaRPr>
          </a:p>
        </p:txBody>
      </p:sp>
      <p:sp>
        <p:nvSpPr>
          <p:cNvPr id="45" name="TextBox 44">
            <a:extLst>
              <a:ext uri="{FF2B5EF4-FFF2-40B4-BE49-F238E27FC236}">
                <a16:creationId xmlns:a16="http://schemas.microsoft.com/office/drawing/2014/main" id="{4BE0C34A-0CFD-2849-8B76-3357CB1C94A8}"/>
              </a:ext>
            </a:extLst>
          </p:cNvPr>
          <p:cNvSpPr txBox="1">
            <a:spLocks noChangeArrowheads="1"/>
          </p:cNvSpPr>
          <p:nvPr/>
        </p:nvSpPr>
        <p:spPr bwMode="auto">
          <a:xfrm>
            <a:off x="4459976" y="2307814"/>
            <a:ext cx="23698200" cy="677108"/>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tIns="91440" rIns="91440" bIns="91440">
            <a:spAutoFit/>
          </a:bodyPr>
          <a:lstStyle/>
          <a:p>
            <a:pPr algn="ctr"/>
            <a:r>
              <a:rPr lang="en-US" sz="3200" dirty="0">
                <a:solidFill>
                  <a:schemeClr val="bg2"/>
                </a:solidFill>
                <a:latin typeface="Georgia" panose="02040502050405020303" pitchFamily="18" charset="0"/>
                <a:cs typeface="Arial"/>
              </a:rPr>
              <a:t>Charlie Ferreri, Hannah Glick, Rebecca Howland, Emma Bethel, Milan Patel, Kristian Black, Priyanka Gupta, Kate Kraft </a:t>
            </a:r>
            <a:endParaRPr lang="en-US" sz="3200" baseline="30000" dirty="0">
              <a:solidFill>
                <a:schemeClr val="bg2"/>
              </a:solidFill>
              <a:latin typeface="Georgia" panose="02040502050405020303" pitchFamily="18" charset="0"/>
              <a:cs typeface="Arial"/>
            </a:endParaRPr>
          </a:p>
        </p:txBody>
      </p:sp>
      <p:grpSp>
        <p:nvGrpSpPr>
          <p:cNvPr id="9" name="Group 8">
            <a:extLst>
              <a:ext uri="{FF2B5EF4-FFF2-40B4-BE49-F238E27FC236}">
                <a16:creationId xmlns:a16="http://schemas.microsoft.com/office/drawing/2014/main" id="{D9C0486C-1AA4-C04C-A1C5-CA1411000F95}"/>
              </a:ext>
            </a:extLst>
          </p:cNvPr>
          <p:cNvGrpSpPr/>
          <p:nvPr/>
        </p:nvGrpSpPr>
        <p:grpSpPr>
          <a:xfrm>
            <a:off x="9369421" y="22416724"/>
            <a:ext cx="12576179" cy="6372336"/>
            <a:chOff x="8889500" y="14898196"/>
            <a:chExt cx="12192000" cy="5951690"/>
          </a:xfrm>
        </p:grpSpPr>
        <p:pic>
          <p:nvPicPr>
            <p:cNvPr id="57" name="Google Shape;185;p5">
              <a:extLst>
                <a:ext uri="{FF2B5EF4-FFF2-40B4-BE49-F238E27FC236}">
                  <a16:creationId xmlns:a16="http://schemas.microsoft.com/office/drawing/2014/main" id="{8F8FFD2B-3EA1-394C-8DE9-A2EC35B54A96}"/>
                </a:ext>
              </a:extLst>
            </p:cNvPr>
            <p:cNvPicPr preferRelativeResize="0"/>
            <p:nvPr/>
          </p:nvPicPr>
          <p:blipFill rotWithShape="1">
            <a:blip r:embed="rId6">
              <a:alphaModFix/>
            </a:blip>
            <a:srcRect r="47733"/>
            <a:stretch/>
          </p:blipFill>
          <p:spPr>
            <a:xfrm>
              <a:off x="16132644" y="14898196"/>
              <a:ext cx="4948856" cy="5951690"/>
            </a:xfrm>
            <a:prstGeom prst="rect">
              <a:avLst/>
            </a:prstGeom>
            <a:noFill/>
            <a:ln>
              <a:noFill/>
            </a:ln>
          </p:spPr>
        </p:pic>
        <p:sp>
          <p:nvSpPr>
            <p:cNvPr id="60" name="Google Shape;186;p5">
              <a:extLst>
                <a:ext uri="{FF2B5EF4-FFF2-40B4-BE49-F238E27FC236}">
                  <a16:creationId xmlns:a16="http://schemas.microsoft.com/office/drawing/2014/main" id="{EC7B36AC-6AFC-F642-8C6B-F8E710F82F88}"/>
                </a:ext>
              </a:extLst>
            </p:cNvPr>
            <p:cNvSpPr/>
            <p:nvPr/>
          </p:nvSpPr>
          <p:spPr>
            <a:xfrm>
              <a:off x="15978467" y="18860751"/>
              <a:ext cx="1090320" cy="607658"/>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a:ea typeface="Century Gothic"/>
                <a:cs typeface="Century Gothic"/>
                <a:sym typeface="Century Gothic"/>
              </a:endParaRPr>
            </a:p>
          </p:txBody>
        </p:sp>
        <p:pic>
          <p:nvPicPr>
            <p:cNvPr id="61" name="Picture 60">
              <a:extLst>
                <a:ext uri="{FF2B5EF4-FFF2-40B4-BE49-F238E27FC236}">
                  <a16:creationId xmlns:a16="http://schemas.microsoft.com/office/drawing/2014/main" id="{64855AE3-64EE-9644-935B-E4D12EEA0E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9500" y="15225297"/>
              <a:ext cx="6829425" cy="5297487"/>
            </a:xfrm>
            <a:prstGeom prst="rect">
              <a:avLst/>
            </a:prstGeom>
          </p:spPr>
        </p:pic>
        <p:pic>
          <p:nvPicPr>
            <p:cNvPr id="62" name="Google Shape;187;p5" descr="Arrow Straight">
              <a:extLst>
                <a:ext uri="{FF2B5EF4-FFF2-40B4-BE49-F238E27FC236}">
                  <a16:creationId xmlns:a16="http://schemas.microsoft.com/office/drawing/2014/main" id="{F1EBCCDC-7E1E-4846-B9F5-A29C8997459B}"/>
                </a:ext>
              </a:extLst>
            </p:cNvPr>
            <p:cNvPicPr preferRelativeResize="0"/>
            <p:nvPr/>
          </p:nvPicPr>
          <p:blipFill rotWithShape="1">
            <a:blip r:embed="rId8">
              <a:alphaModFix/>
            </a:blip>
            <a:srcRect/>
            <a:stretch/>
          </p:blipFill>
          <p:spPr>
            <a:xfrm rot="10098093">
              <a:off x="14120489" y="19191539"/>
              <a:ext cx="1976545" cy="553738"/>
            </a:xfrm>
            <a:prstGeom prst="rect">
              <a:avLst/>
            </a:prstGeom>
            <a:noFill/>
            <a:ln>
              <a:noFill/>
            </a:ln>
          </p:spPr>
        </p:pic>
        <p:cxnSp>
          <p:nvCxnSpPr>
            <p:cNvPr id="64" name="Google Shape;197;p6">
              <a:extLst>
                <a:ext uri="{FF2B5EF4-FFF2-40B4-BE49-F238E27FC236}">
                  <a16:creationId xmlns:a16="http://schemas.microsoft.com/office/drawing/2014/main" id="{9663DB9E-E2E8-454D-88C1-3647B45C7AB6}"/>
                </a:ext>
              </a:extLst>
            </p:cNvPr>
            <p:cNvCxnSpPr/>
            <p:nvPr/>
          </p:nvCxnSpPr>
          <p:spPr>
            <a:xfrm>
              <a:off x="13699117" y="19725580"/>
              <a:ext cx="414337" cy="0"/>
            </a:xfrm>
            <a:prstGeom prst="straightConnector1">
              <a:avLst/>
            </a:prstGeom>
            <a:noFill/>
            <a:ln w="44450" cap="flat" cmpd="sng">
              <a:solidFill>
                <a:srgbClr val="FF0000"/>
              </a:solidFill>
              <a:prstDash val="solid"/>
              <a:miter lim="800000"/>
              <a:headEnd type="none" w="sm" len="sm"/>
              <a:tailEnd type="none" w="sm" len="sm"/>
            </a:ln>
          </p:spPr>
        </p:cxnSp>
      </p:grpSp>
      <p:grpSp>
        <p:nvGrpSpPr>
          <p:cNvPr id="21" name="Group 20">
            <a:extLst>
              <a:ext uri="{FF2B5EF4-FFF2-40B4-BE49-F238E27FC236}">
                <a16:creationId xmlns:a16="http://schemas.microsoft.com/office/drawing/2014/main" id="{6B496D7C-AA75-CC41-BB94-877476A20232}"/>
              </a:ext>
            </a:extLst>
          </p:cNvPr>
          <p:cNvGrpSpPr/>
          <p:nvPr/>
        </p:nvGrpSpPr>
        <p:grpSpPr>
          <a:xfrm>
            <a:off x="9653973" y="12192000"/>
            <a:ext cx="11862897" cy="4314909"/>
            <a:chOff x="9747813" y="13448626"/>
            <a:chExt cx="11862897" cy="4314909"/>
          </a:xfrm>
        </p:grpSpPr>
        <p:sp>
          <p:nvSpPr>
            <p:cNvPr id="20" name="Rectangle 19">
              <a:extLst>
                <a:ext uri="{FF2B5EF4-FFF2-40B4-BE49-F238E27FC236}">
                  <a16:creationId xmlns:a16="http://schemas.microsoft.com/office/drawing/2014/main" id="{FB3C06EE-9E76-4844-BCB9-C5CCF201182F}"/>
                </a:ext>
              </a:extLst>
            </p:cNvPr>
            <p:cNvSpPr/>
            <p:nvPr/>
          </p:nvSpPr>
          <p:spPr>
            <a:xfrm>
              <a:off x="9747813" y="13448626"/>
              <a:ext cx="11862897" cy="431490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Google Shape;173;p4">
              <a:extLst>
                <a:ext uri="{FF2B5EF4-FFF2-40B4-BE49-F238E27FC236}">
                  <a16:creationId xmlns:a16="http://schemas.microsoft.com/office/drawing/2014/main" id="{ABCEB9FC-BFB9-554A-895D-A3D5F620A183}"/>
                </a:ext>
              </a:extLst>
            </p:cNvPr>
            <p:cNvSpPr txBox="1"/>
            <p:nvPr/>
          </p:nvSpPr>
          <p:spPr>
            <a:xfrm>
              <a:off x="10199765" y="13509269"/>
              <a:ext cx="11348916" cy="4139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100" dirty="0">
                <a:solidFill>
                  <a:srgbClr val="006A71"/>
                </a:solidFill>
                <a:latin typeface="Avenir"/>
                <a:ea typeface="Avenir"/>
                <a:cs typeface="Avenir"/>
                <a:sym typeface="Avenir"/>
              </a:endParaRPr>
            </a:p>
            <a:p>
              <a:pPr marL="0" marR="0" lvl="0" indent="0" algn="ctr" rtl="0">
                <a:spcBef>
                  <a:spcPts val="0"/>
                </a:spcBef>
                <a:spcAft>
                  <a:spcPts val="0"/>
                </a:spcAft>
                <a:buNone/>
              </a:pPr>
              <a:r>
                <a:rPr lang="en-US" sz="4400" dirty="0">
                  <a:solidFill>
                    <a:srgbClr val="006A71"/>
                  </a:solidFill>
                  <a:latin typeface="Avenir"/>
                  <a:ea typeface="Avenir"/>
                  <a:cs typeface="Avenir"/>
                  <a:sym typeface="Avenir"/>
                </a:rPr>
                <a:t>AAMC Underrepresented in Medicine Definition (URM):</a:t>
              </a:r>
              <a:endParaRPr sz="4400" dirty="0"/>
            </a:p>
            <a:p>
              <a:pPr marL="0" marR="0" lvl="0" indent="0" algn="ctr" rtl="0">
                <a:spcBef>
                  <a:spcPts val="0"/>
                </a:spcBef>
                <a:spcAft>
                  <a:spcPts val="0"/>
                </a:spcAft>
                <a:buNone/>
              </a:pPr>
              <a:endParaRPr sz="2400" dirty="0">
                <a:solidFill>
                  <a:schemeClr val="dk1"/>
                </a:solidFill>
                <a:latin typeface="Avenir"/>
                <a:ea typeface="Avenir"/>
                <a:cs typeface="Avenir"/>
                <a:sym typeface="Avenir"/>
              </a:endParaRPr>
            </a:p>
            <a:p>
              <a:pPr marL="0" marR="0" lvl="0" indent="0" algn="ctr" rtl="0">
                <a:spcBef>
                  <a:spcPts val="0"/>
                </a:spcBef>
                <a:spcAft>
                  <a:spcPts val="0"/>
                </a:spcAft>
                <a:buNone/>
              </a:pPr>
              <a:r>
                <a:rPr lang="en-US" sz="3200" dirty="0">
                  <a:solidFill>
                    <a:schemeClr val="dk1"/>
                  </a:solidFill>
                  <a:latin typeface="Avenir"/>
                  <a:ea typeface="Avenir"/>
                  <a:cs typeface="Avenir"/>
                  <a:sym typeface="Avenir"/>
                </a:rPr>
                <a:t>"Underrepresented in medicine means those racial and ethnic populations that are underrepresented in the medical profession relative to their numbers in the general population.”</a:t>
              </a:r>
              <a:endParaRPr sz="3200" dirty="0"/>
            </a:p>
            <a:p>
              <a:pPr marL="0" marR="0" lvl="0" indent="0" algn="ctr" rtl="0">
                <a:spcBef>
                  <a:spcPts val="0"/>
                </a:spcBef>
                <a:spcAft>
                  <a:spcPts val="0"/>
                </a:spcAft>
                <a:buNone/>
              </a:pPr>
              <a:endParaRPr sz="1200" dirty="0">
                <a:solidFill>
                  <a:schemeClr val="dk1"/>
                </a:solidFill>
                <a:latin typeface="Avenir"/>
                <a:ea typeface="Avenir"/>
                <a:cs typeface="Avenir"/>
                <a:sym typeface="Avenir"/>
              </a:endParaRPr>
            </a:p>
          </p:txBody>
        </p:sp>
      </p:grpSp>
      <p:grpSp>
        <p:nvGrpSpPr>
          <p:cNvPr id="74" name="Google Shape;228;p8">
            <a:extLst>
              <a:ext uri="{FF2B5EF4-FFF2-40B4-BE49-F238E27FC236}">
                <a16:creationId xmlns:a16="http://schemas.microsoft.com/office/drawing/2014/main" id="{DD9476AB-0C7B-3744-B244-F067039BEE00}"/>
              </a:ext>
            </a:extLst>
          </p:cNvPr>
          <p:cNvGrpSpPr/>
          <p:nvPr/>
        </p:nvGrpSpPr>
        <p:grpSpPr>
          <a:xfrm>
            <a:off x="10408974" y="32647020"/>
            <a:ext cx="10927026" cy="4870378"/>
            <a:chOff x="0" y="5715000"/>
            <a:chExt cx="8339664" cy="4069393"/>
          </a:xfrm>
        </p:grpSpPr>
        <p:sp>
          <p:nvSpPr>
            <p:cNvPr id="75" name="Google Shape;229;p8">
              <a:extLst>
                <a:ext uri="{FF2B5EF4-FFF2-40B4-BE49-F238E27FC236}">
                  <a16:creationId xmlns:a16="http://schemas.microsoft.com/office/drawing/2014/main" id="{311483DB-7049-2D4D-8375-6ADDD476AACB}"/>
                </a:ext>
              </a:extLst>
            </p:cNvPr>
            <p:cNvSpPr/>
            <p:nvPr/>
          </p:nvSpPr>
          <p:spPr>
            <a:xfrm>
              <a:off x="0" y="5745295"/>
              <a:ext cx="2742581" cy="3798306"/>
            </a:xfrm>
            <a:prstGeom prst="rect">
              <a:avLst/>
            </a:prstGeom>
            <a:solidFill>
              <a:srgbClr val="E5EE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dirty="0">
                <a:solidFill>
                  <a:schemeClr val="lt1"/>
                </a:solidFill>
                <a:latin typeface="Century Gothic"/>
                <a:ea typeface="Century Gothic"/>
                <a:cs typeface="Century Gothic"/>
                <a:sym typeface="Century Gothic"/>
              </a:endParaRPr>
            </a:p>
          </p:txBody>
        </p:sp>
        <p:sp>
          <p:nvSpPr>
            <p:cNvPr id="76" name="Google Shape;230;p8">
              <a:extLst>
                <a:ext uri="{FF2B5EF4-FFF2-40B4-BE49-F238E27FC236}">
                  <a16:creationId xmlns:a16="http://schemas.microsoft.com/office/drawing/2014/main" id="{88980392-03DD-1D42-A4A6-B08472183BFC}"/>
                </a:ext>
              </a:extLst>
            </p:cNvPr>
            <p:cNvSpPr/>
            <p:nvPr/>
          </p:nvSpPr>
          <p:spPr>
            <a:xfrm>
              <a:off x="5478943" y="5745295"/>
              <a:ext cx="2742581" cy="3798306"/>
            </a:xfrm>
            <a:prstGeom prst="rect">
              <a:avLst/>
            </a:prstGeom>
            <a:solidFill>
              <a:srgbClr val="B2CD9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dirty="0">
                <a:solidFill>
                  <a:schemeClr val="lt1"/>
                </a:solidFill>
                <a:latin typeface="Century Gothic"/>
                <a:ea typeface="Century Gothic"/>
                <a:cs typeface="Century Gothic"/>
                <a:sym typeface="Century Gothic"/>
              </a:endParaRPr>
            </a:p>
          </p:txBody>
        </p:sp>
        <p:sp>
          <p:nvSpPr>
            <p:cNvPr id="77" name="Google Shape;231;p8">
              <a:extLst>
                <a:ext uri="{FF2B5EF4-FFF2-40B4-BE49-F238E27FC236}">
                  <a16:creationId xmlns:a16="http://schemas.microsoft.com/office/drawing/2014/main" id="{E0365D23-DC6A-FD4C-AC13-7E9B2243371F}"/>
                </a:ext>
              </a:extLst>
            </p:cNvPr>
            <p:cNvSpPr/>
            <p:nvPr/>
          </p:nvSpPr>
          <p:spPr>
            <a:xfrm>
              <a:off x="2739472" y="5745295"/>
              <a:ext cx="2742581" cy="3798306"/>
            </a:xfrm>
            <a:prstGeom prst="rect">
              <a:avLst/>
            </a:prstGeom>
            <a:solidFill>
              <a:srgbClr val="CCDE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dirty="0">
                <a:solidFill>
                  <a:schemeClr val="lt1"/>
                </a:solidFill>
                <a:latin typeface="Century Gothic"/>
                <a:ea typeface="Century Gothic"/>
                <a:cs typeface="Century Gothic"/>
                <a:sym typeface="Century Gothic"/>
              </a:endParaRPr>
            </a:p>
          </p:txBody>
        </p:sp>
        <p:grpSp>
          <p:nvGrpSpPr>
            <p:cNvPr id="78" name="Google Shape;232;p8">
              <a:extLst>
                <a:ext uri="{FF2B5EF4-FFF2-40B4-BE49-F238E27FC236}">
                  <a16:creationId xmlns:a16="http://schemas.microsoft.com/office/drawing/2014/main" id="{4161180A-82C8-B04A-A602-5E8DC1865EA3}"/>
                </a:ext>
              </a:extLst>
            </p:cNvPr>
            <p:cNvGrpSpPr/>
            <p:nvPr/>
          </p:nvGrpSpPr>
          <p:grpSpPr>
            <a:xfrm>
              <a:off x="203606" y="6067799"/>
              <a:ext cx="2550772" cy="1993646"/>
              <a:chOff x="279400" y="6210300"/>
              <a:chExt cx="2551349" cy="2120900"/>
            </a:xfrm>
          </p:grpSpPr>
          <p:pic>
            <p:nvPicPr>
              <p:cNvPr id="88" name="Google Shape;233;p8">
                <a:extLst>
                  <a:ext uri="{FF2B5EF4-FFF2-40B4-BE49-F238E27FC236}">
                    <a16:creationId xmlns:a16="http://schemas.microsoft.com/office/drawing/2014/main" id="{FC97B70B-CE0D-4B43-B11C-C6912BABCC11}"/>
                  </a:ext>
                </a:extLst>
              </p:cNvPr>
              <p:cNvPicPr preferRelativeResize="0"/>
              <p:nvPr/>
            </p:nvPicPr>
            <p:blipFill rotWithShape="1">
              <a:blip r:embed="rId9">
                <a:alphaModFix/>
              </a:blip>
              <a:srcRect/>
              <a:stretch/>
            </p:blipFill>
            <p:spPr>
              <a:xfrm>
                <a:off x="489013" y="6616700"/>
                <a:ext cx="1714500" cy="1714500"/>
              </a:xfrm>
              <a:prstGeom prst="rect">
                <a:avLst/>
              </a:prstGeom>
              <a:noFill/>
              <a:ln>
                <a:noFill/>
              </a:ln>
            </p:spPr>
          </p:pic>
          <p:sp>
            <p:nvSpPr>
              <p:cNvPr id="89" name="Google Shape;234;p8">
                <a:extLst>
                  <a:ext uri="{FF2B5EF4-FFF2-40B4-BE49-F238E27FC236}">
                    <a16:creationId xmlns:a16="http://schemas.microsoft.com/office/drawing/2014/main" id="{E97408AD-6E5C-CB40-9D77-C27353C5889E}"/>
                  </a:ext>
                </a:extLst>
              </p:cNvPr>
              <p:cNvSpPr txBox="1"/>
              <p:nvPr/>
            </p:nvSpPr>
            <p:spPr>
              <a:xfrm>
                <a:off x="279400" y="6210300"/>
                <a:ext cx="2551349" cy="361516"/>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None/>
                </a:pPr>
                <a:r>
                  <a:rPr lang="en-US" sz="2400" b="1" dirty="0">
                    <a:solidFill>
                      <a:schemeClr val="dk1"/>
                    </a:solidFill>
                    <a:latin typeface="Avenir"/>
                    <a:ea typeface="Avenir"/>
                    <a:cs typeface="Avenir"/>
                    <a:sym typeface="Avenir"/>
                  </a:rPr>
                  <a:t>Improve Patient Outcomes</a:t>
                </a:r>
                <a:endParaRPr sz="16600" dirty="0"/>
              </a:p>
            </p:txBody>
          </p:sp>
        </p:grpSp>
        <p:pic>
          <p:nvPicPr>
            <p:cNvPr id="79" name="Google Shape;235;p8">
              <a:extLst>
                <a:ext uri="{FF2B5EF4-FFF2-40B4-BE49-F238E27FC236}">
                  <a16:creationId xmlns:a16="http://schemas.microsoft.com/office/drawing/2014/main" id="{82311E76-1391-C642-BE91-D308037B9D9C}"/>
                </a:ext>
              </a:extLst>
            </p:cNvPr>
            <p:cNvPicPr preferRelativeResize="0"/>
            <p:nvPr/>
          </p:nvPicPr>
          <p:blipFill rotWithShape="1">
            <a:blip r:embed="rId10">
              <a:alphaModFix/>
            </a:blip>
            <a:srcRect/>
            <a:stretch/>
          </p:blipFill>
          <p:spPr>
            <a:xfrm>
              <a:off x="3253707" y="6449815"/>
              <a:ext cx="1714111" cy="1611630"/>
            </a:xfrm>
            <a:prstGeom prst="rect">
              <a:avLst/>
            </a:prstGeom>
            <a:noFill/>
            <a:ln>
              <a:noFill/>
            </a:ln>
          </p:spPr>
        </p:pic>
        <p:sp>
          <p:nvSpPr>
            <p:cNvPr id="80" name="Google Shape;236;p8">
              <a:extLst>
                <a:ext uri="{FF2B5EF4-FFF2-40B4-BE49-F238E27FC236}">
                  <a16:creationId xmlns:a16="http://schemas.microsoft.com/office/drawing/2014/main" id="{2CEFDEE5-9D26-984E-9F71-31D969BEB019}"/>
                </a:ext>
              </a:extLst>
            </p:cNvPr>
            <p:cNvSpPr txBox="1"/>
            <p:nvPr/>
          </p:nvSpPr>
          <p:spPr>
            <a:xfrm>
              <a:off x="3110647" y="6067800"/>
              <a:ext cx="2194920" cy="33982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2000" b="1" dirty="0">
                  <a:solidFill>
                    <a:schemeClr val="dk1"/>
                  </a:solidFill>
                  <a:latin typeface="Avenir"/>
                  <a:ea typeface="Avenir"/>
                  <a:cs typeface="Avenir"/>
                  <a:sym typeface="Avenir"/>
                </a:rPr>
                <a:t>Promote Health Equity</a:t>
              </a:r>
              <a:endParaRPr sz="2000" dirty="0"/>
            </a:p>
          </p:txBody>
        </p:sp>
        <p:pic>
          <p:nvPicPr>
            <p:cNvPr id="81" name="Google Shape;237;p8">
              <a:extLst>
                <a:ext uri="{FF2B5EF4-FFF2-40B4-BE49-F238E27FC236}">
                  <a16:creationId xmlns:a16="http://schemas.microsoft.com/office/drawing/2014/main" id="{2097573D-818C-1E44-ABFC-EFF0558A0C3E}"/>
                </a:ext>
              </a:extLst>
            </p:cNvPr>
            <p:cNvPicPr preferRelativeResize="0"/>
            <p:nvPr/>
          </p:nvPicPr>
          <p:blipFill rotWithShape="1">
            <a:blip r:embed="rId11">
              <a:alphaModFix/>
            </a:blip>
            <a:srcRect/>
            <a:stretch/>
          </p:blipFill>
          <p:spPr>
            <a:xfrm>
              <a:off x="5993177" y="6449815"/>
              <a:ext cx="1714112" cy="1611630"/>
            </a:xfrm>
            <a:prstGeom prst="rect">
              <a:avLst/>
            </a:prstGeom>
            <a:noFill/>
            <a:ln>
              <a:noFill/>
            </a:ln>
          </p:spPr>
        </p:pic>
        <p:sp>
          <p:nvSpPr>
            <p:cNvPr id="82" name="Google Shape;238;p8">
              <a:extLst>
                <a:ext uri="{FF2B5EF4-FFF2-40B4-BE49-F238E27FC236}">
                  <a16:creationId xmlns:a16="http://schemas.microsoft.com/office/drawing/2014/main" id="{AB6389C0-CBDE-A34B-9842-7B955A7F4E77}"/>
                </a:ext>
              </a:extLst>
            </p:cNvPr>
            <p:cNvSpPr txBox="1"/>
            <p:nvPr/>
          </p:nvSpPr>
          <p:spPr>
            <a:xfrm>
              <a:off x="5445471" y="6067799"/>
              <a:ext cx="2894193" cy="54853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2000" b="1" dirty="0">
                  <a:solidFill>
                    <a:schemeClr val="dk1"/>
                  </a:solidFill>
                  <a:latin typeface="Avenir"/>
                  <a:ea typeface="Avenir"/>
                  <a:cs typeface="Avenir"/>
                  <a:sym typeface="Avenir"/>
                </a:rPr>
                <a:t>Increase Healthcare Efficiency</a:t>
              </a:r>
              <a:endParaRPr sz="2000" dirty="0"/>
            </a:p>
          </p:txBody>
        </p:sp>
        <p:sp>
          <p:nvSpPr>
            <p:cNvPr id="83" name="Google Shape;239;p8">
              <a:extLst>
                <a:ext uri="{FF2B5EF4-FFF2-40B4-BE49-F238E27FC236}">
                  <a16:creationId xmlns:a16="http://schemas.microsoft.com/office/drawing/2014/main" id="{EED2C4CF-FB99-6C44-86BD-84EA8532257C}"/>
                </a:ext>
              </a:extLst>
            </p:cNvPr>
            <p:cNvSpPr/>
            <p:nvPr/>
          </p:nvSpPr>
          <p:spPr>
            <a:xfrm>
              <a:off x="0" y="5715000"/>
              <a:ext cx="8229600" cy="1143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7" dirty="0">
                <a:solidFill>
                  <a:schemeClr val="lt1"/>
                </a:solidFill>
                <a:latin typeface="Century Gothic"/>
                <a:ea typeface="Century Gothic"/>
                <a:cs typeface="Century Gothic"/>
                <a:sym typeface="Century Gothic"/>
              </a:endParaRPr>
            </a:p>
          </p:txBody>
        </p:sp>
        <p:sp>
          <p:nvSpPr>
            <p:cNvPr id="84" name="Google Shape;240;p8">
              <a:extLst>
                <a:ext uri="{FF2B5EF4-FFF2-40B4-BE49-F238E27FC236}">
                  <a16:creationId xmlns:a16="http://schemas.microsoft.com/office/drawing/2014/main" id="{6AD2BFCB-EEF5-AB4A-A13D-875E8C29041A}"/>
                </a:ext>
              </a:extLst>
            </p:cNvPr>
            <p:cNvSpPr/>
            <p:nvPr/>
          </p:nvSpPr>
          <p:spPr>
            <a:xfrm>
              <a:off x="0" y="9474200"/>
              <a:ext cx="8229600" cy="1143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5" dirty="0">
                <a:solidFill>
                  <a:schemeClr val="lt1"/>
                </a:solidFill>
                <a:latin typeface="Century Gothic"/>
                <a:ea typeface="Century Gothic"/>
                <a:cs typeface="Century Gothic"/>
                <a:sym typeface="Century Gothic"/>
              </a:endParaRPr>
            </a:p>
          </p:txBody>
        </p:sp>
        <p:sp>
          <p:nvSpPr>
            <p:cNvPr id="85" name="Google Shape;241;p8">
              <a:extLst>
                <a:ext uri="{FF2B5EF4-FFF2-40B4-BE49-F238E27FC236}">
                  <a16:creationId xmlns:a16="http://schemas.microsoft.com/office/drawing/2014/main" id="{DFDE9A64-CCE2-4B44-A106-956541143C66}"/>
                </a:ext>
              </a:extLst>
            </p:cNvPr>
            <p:cNvSpPr txBox="1"/>
            <p:nvPr/>
          </p:nvSpPr>
          <p:spPr>
            <a:xfrm>
              <a:off x="159024" y="8401050"/>
              <a:ext cx="2478157" cy="117464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None/>
              </a:pPr>
              <a:r>
                <a:rPr lang="en-US" sz="1600" i="1" dirty="0">
                  <a:solidFill>
                    <a:schemeClr val="dk1"/>
                  </a:solidFill>
                  <a:latin typeface="Century Gothic"/>
                  <a:ea typeface="Century Gothic"/>
                  <a:cs typeface="Century Gothic"/>
                  <a:sym typeface="Century Gothic"/>
                </a:rPr>
                <a:t>Better outcomes have been associated with higher cultural overlap between patients and physicians</a:t>
              </a:r>
              <a:endParaRPr sz="9600" dirty="0"/>
            </a:p>
          </p:txBody>
        </p:sp>
        <p:sp>
          <p:nvSpPr>
            <p:cNvPr id="86" name="Google Shape;242;p8">
              <a:extLst>
                <a:ext uri="{FF2B5EF4-FFF2-40B4-BE49-F238E27FC236}">
                  <a16:creationId xmlns:a16="http://schemas.microsoft.com/office/drawing/2014/main" id="{B1501E1F-3B62-C149-8F63-9C0AC7659FA4}"/>
                </a:ext>
              </a:extLst>
            </p:cNvPr>
            <p:cNvSpPr txBox="1"/>
            <p:nvPr/>
          </p:nvSpPr>
          <p:spPr>
            <a:xfrm>
              <a:off x="5679718" y="8401050"/>
              <a:ext cx="2425700" cy="138334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None/>
              </a:pPr>
              <a:r>
                <a:rPr lang="en-US" sz="1600" i="1" dirty="0">
                  <a:solidFill>
                    <a:schemeClr val="dk1"/>
                  </a:solidFill>
                  <a:latin typeface="Century Gothic"/>
                  <a:ea typeface="Century Gothic"/>
                  <a:cs typeface="Century Gothic"/>
                  <a:sym typeface="Century Gothic"/>
                </a:rPr>
                <a:t>Racial disparities are associated with 245 billion in economic losses annually</a:t>
              </a:r>
              <a:endParaRPr sz="9600" dirty="0"/>
            </a:p>
          </p:txBody>
        </p:sp>
        <p:sp>
          <p:nvSpPr>
            <p:cNvPr id="87" name="Google Shape;243;p8">
              <a:extLst>
                <a:ext uri="{FF2B5EF4-FFF2-40B4-BE49-F238E27FC236}">
                  <a16:creationId xmlns:a16="http://schemas.microsoft.com/office/drawing/2014/main" id="{1E5610E1-3FF2-E04B-8518-A32EA0F44E49}"/>
                </a:ext>
              </a:extLst>
            </p:cNvPr>
            <p:cNvSpPr txBox="1"/>
            <p:nvPr/>
          </p:nvSpPr>
          <p:spPr>
            <a:xfrm>
              <a:off x="2891363" y="8401050"/>
              <a:ext cx="2425700" cy="117464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None/>
              </a:pPr>
              <a:r>
                <a:rPr lang="en-US" sz="1600" i="1" dirty="0">
                  <a:solidFill>
                    <a:schemeClr val="dk1"/>
                  </a:solidFill>
                  <a:latin typeface="Century Gothic"/>
                  <a:ea typeface="Century Gothic"/>
                  <a:cs typeface="Century Gothic"/>
                  <a:sym typeface="Century Gothic"/>
                </a:rPr>
                <a:t>Diversifying providers can increase patient compliance, rapport building, and improve overall health</a:t>
              </a:r>
              <a:endParaRPr sz="9600" dirty="0"/>
            </a:p>
          </p:txBody>
        </p:sp>
      </p:grpSp>
      <p:pic>
        <p:nvPicPr>
          <p:cNvPr id="16" name="Picture 15" descr="A blue and yellow logo&#10;&#10;Description automatically generated with low confidence">
            <a:extLst>
              <a:ext uri="{FF2B5EF4-FFF2-40B4-BE49-F238E27FC236}">
                <a16:creationId xmlns:a16="http://schemas.microsoft.com/office/drawing/2014/main" id="{775EDA74-9952-0348-9FFB-5E7EA19E64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84899" y="166575"/>
            <a:ext cx="2577781" cy="2577781"/>
          </a:xfrm>
          <a:prstGeom prst="rect">
            <a:avLst/>
          </a:prstGeom>
        </p:spPr>
      </p:pic>
      <p:grpSp>
        <p:nvGrpSpPr>
          <p:cNvPr id="94" name="Google Shape;347;p15">
            <a:extLst>
              <a:ext uri="{FF2B5EF4-FFF2-40B4-BE49-F238E27FC236}">
                <a16:creationId xmlns:a16="http://schemas.microsoft.com/office/drawing/2014/main" id="{12CA571C-739F-7348-85F9-670B50AEBDF8}"/>
              </a:ext>
            </a:extLst>
          </p:cNvPr>
          <p:cNvGrpSpPr/>
          <p:nvPr/>
        </p:nvGrpSpPr>
        <p:grpSpPr>
          <a:xfrm>
            <a:off x="10224624" y="29794200"/>
            <a:ext cx="15226176" cy="4636958"/>
            <a:chOff x="841" y="950708"/>
            <a:chExt cx="10513916" cy="2203296"/>
          </a:xfrm>
        </p:grpSpPr>
        <p:sp>
          <p:nvSpPr>
            <p:cNvPr id="95" name="Google Shape;348;p15">
              <a:extLst>
                <a:ext uri="{FF2B5EF4-FFF2-40B4-BE49-F238E27FC236}">
                  <a16:creationId xmlns:a16="http://schemas.microsoft.com/office/drawing/2014/main" id="{722A11E9-AB92-654F-8E3D-1C5C1F5EC04D}"/>
                </a:ext>
              </a:extLst>
            </p:cNvPr>
            <p:cNvSpPr/>
            <p:nvPr/>
          </p:nvSpPr>
          <p:spPr>
            <a:xfrm>
              <a:off x="511948" y="1024389"/>
              <a:ext cx="535253" cy="535253"/>
            </a:xfrm>
            <a:prstGeom prst="rect">
              <a:avLst/>
            </a:prstGeom>
            <a:blipFill rotWithShape="1">
              <a:blip r:embed="rId1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349;p15">
              <a:extLst>
                <a:ext uri="{FF2B5EF4-FFF2-40B4-BE49-F238E27FC236}">
                  <a16:creationId xmlns:a16="http://schemas.microsoft.com/office/drawing/2014/main" id="{750FE23C-832A-4944-81D1-1103F6FB64F9}"/>
                </a:ext>
              </a:extLst>
            </p:cNvPr>
            <p:cNvSpPr/>
            <p:nvPr/>
          </p:nvSpPr>
          <p:spPr>
            <a:xfrm>
              <a:off x="841" y="1634414"/>
              <a:ext cx="1529296" cy="4372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350;p15">
              <a:extLst>
                <a:ext uri="{FF2B5EF4-FFF2-40B4-BE49-F238E27FC236}">
                  <a16:creationId xmlns:a16="http://schemas.microsoft.com/office/drawing/2014/main" id="{3B49D891-D71B-984E-96AF-3790259D458E}"/>
                </a:ext>
              </a:extLst>
            </p:cNvPr>
            <p:cNvSpPr txBox="1"/>
            <p:nvPr/>
          </p:nvSpPr>
          <p:spPr>
            <a:xfrm>
              <a:off x="841" y="1634414"/>
              <a:ext cx="1529296" cy="4372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400"/>
                <a:buFont typeface="Century Gothic"/>
                <a:buNone/>
              </a:pPr>
              <a:r>
                <a:rPr lang="en-US" sz="1400" b="1" dirty="0">
                  <a:solidFill>
                    <a:schemeClr val="dk1"/>
                  </a:solidFill>
                  <a:latin typeface="Century Gothic"/>
                  <a:ea typeface="Century Gothic"/>
                  <a:cs typeface="Century Gothic"/>
                  <a:sym typeface="Century Gothic"/>
                </a:rPr>
                <a:t>Clinic and OR</a:t>
              </a:r>
            </a:p>
            <a:p>
              <a:pPr marL="0" marR="0" lvl="0" indent="0" algn="ctr" rtl="0">
                <a:lnSpc>
                  <a:spcPct val="100000"/>
                </a:lnSpc>
                <a:spcBef>
                  <a:spcPts val="0"/>
                </a:spcBef>
                <a:spcAft>
                  <a:spcPts val="0"/>
                </a:spcAft>
                <a:buClr>
                  <a:schemeClr val="dk1"/>
                </a:buClr>
                <a:buSzPts val="1400"/>
                <a:buFont typeface="Century Gothic"/>
                <a:buNone/>
              </a:pPr>
              <a:r>
                <a:rPr lang="en-US" sz="1400" b="1" dirty="0">
                  <a:solidFill>
                    <a:schemeClr val="dk1"/>
                  </a:solidFill>
                  <a:latin typeface="Century Gothic"/>
                  <a:ea typeface="Century Gothic"/>
                  <a:cs typeface="Century Gothic"/>
                  <a:sym typeface="Century Gothic"/>
                </a:rPr>
                <a:t>Shadowing </a:t>
              </a:r>
              <a:endParaRPr dirty="0"/>
            </a:p>
          </p:txBody>
        </p:sp>
        <p:sp>
          <p:nvSpPr>
            <p:cNvPr id="98" name="Google Shape;351;p15">
              <a:extLst>
                <a:ext uri="{FF2B5EF4-FFF2-40B4-BE49-F238E27FC236}">
                  <a16:creationId xmlns:a16="http://schemas.microsoft.com/office/drawing/2014/main" id="{79DAD9F5-5A93-7644-A72C-C5FDC0028253}"/>
                </a:ext>
              </a:extLst>
            </p:cNvPr>
            <p:cNvSpPr/>
            <p:nvPr/>
          </p:nvSpPr>
          <p:spPr>
            <a:xfrm>
              <a:off x="841" y="2114641"/>
              <a:ext cx="1529296" cy="10393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353;p15">
              <a:extLst>
                <a:ext uri="{FF2B5EF4-FFF2-40B4-BE49-F238E27FC236}">
                  <a16:creationId xmlns:a16="http://schemas.microsoft.com/office/drawing/2014/main" id="{80187962-17EB-5D4D-902F-D1F938CD0360}"/>
                </a:ext>
              </a:extLst>
            </p:cNvPr>
            <p:cNvSpPr/>
            <p:nvPr/>
          </p:nvSpPr>
          <p:spPr>
            <a:xfrm>
              <a:off x="1760173" y="1006832"/>
              <a:ext cx="535253" cy="535253"/>
            </a:xfrm>
            <a:prstGeom prst="rect">
              <a:avLst/>
            </a:prstGeom>
            <a:blipFill rotWithShape="1">
              <a:blip r:embed="rId1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354;p15">
              <a:extLst>
                <a:ext uri="{FF2B5EF4-FFF2-40B4-BE49-F238E27FC236}">
                  <a16:creationId xmlns:a16="http://schemas.microsoft.com/office/drawing/2014/main" id="{9CCBB36A-CF53-174B-8B57-5F324BFCE93F}"/>
                </a:ext>
              </a:extLst>
            </p:cNvPr>
            <p:cNvSpPr/>
            <p:nvPr/>
          </p:nvSpPr>
          <p:spPr>
            <a:xfrm>
              <a:off x="1797765" y="1634414"/>
              <a:ext cx="1529296" cy="4372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355;p15">
              <a:extLst>
                <a:ext uri="{FF2B5EF4-FFF2-40B4-BE49-F238E27FC236}">
                  <a16:creationId xmlns:a16="http://schemas.microsoft.com/office/drawing/2014/main" id="{1E0F0D6C-6970-654C-8D8E-97F7229FED0F}"/>
                </a:ext>
              </a:extLst>
            </p:cNvPr>
            <p:cNvSpPr txBox="1"/>
            <p:nvPr/>
          </p:nvSpPr>
          <p:spPr>
            <a:xfrm>
              <a:off x="1258187" y="1634414"/>
              <a:ext cx="1529296" cy="4372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400"/>
                <a:buFont typeface="Century Gothic"/>
                <a:buNone/>
              </a:pPr>
              <a:r>
                <a:rPr lang="en-US" sz="1400" b="1" dirty="0">
                  <a:solidFill>
                    <a:schemeClr val="dk1"/>
                  </a:solidFill>
                  <a:latin typeface="Century Gothic"/>
                  <a:ea typeface="Century Gothic"/>
                  <a:cs typeface="Century Gothic"/>
                  <a:sym typeface="Century Gothic"/>
                </a:rPr>
                <a:t>Research</a:t>
              </a:r>
              <a:endParaRPr dirty="0"/>
            </a:p>
          </p:txBody>
        </p:sp>
        <p:sp>
          <p:nvSpPr>
            <p:cNvPr id="103" name="Google Shape;356;p15">
              <a:extLst>
                <a:ext uri="{FF2B5EF4-FFF2-40B4-BE49-F238E27FC236}">
                  <a16:creationId xmlns:a16="http://schemas.microsoft.com/office/drawing/2014/main" id="{A8A06CB1-0CBB-0E42-8850-0737CB447AFC}"/>
                </a:ext>
              </a:extLst>
            </p:cNvPr>
            <p:cNvSpPr/>
            <p:nvPr/>
          </p:nvSpPr>
          <p:spPr>
            <a:xfrm>
              <a:off x="1797765" y="2114641"/>
              <a:ext cx="1529296" cy="10393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358;p15">
              <a:extLst>
                <a:ext uri="{FF2B5EF4-FFF2-40B4-BE49-F238E27FC236}">
                  <a16:creationId xmlns:a16="http://schemas.microsoft.com/office/drawing/2014/main" id="{48D25343-264D-1C4A-91AD-516CF5904E65}"/>
                </a:ext>
              </a:extLst>
            </p:cNvPr>
            <p:cNvSpPr/>
            <p:nvPr/>
          </p:nvSpPr>
          <p:spPr>
            <a:xfrm>
              <a:off x="2943092" y="1024649"/>
              <a:ext cx="535253" cy="535253"/>
            </a:xfrm>
            <a:prstGeom prst="rect">
              <a:avLst/>
            </a:prstGeom>
            <a:blipFill rotWithShape="1">
              <a:blip r:embed="rId1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359;p15">
              <a:extLst>
                <a:ext uri="{FF2B5EF4-FFF2-40B4-BE49-F238E27FC236}">
                  <a16:creationId xmlns:a16="http://schemas.microsoft.com/office/drawing/2014/main" id="{772F1A20-A27B-9547-8725-4688CEA97365}"/>
                </a:ext>
              </a:extLst>
            </p:cNvPr>
            <p:cNvSpPr/>
            <p:nvPr/>
          </p:nvSpPr>
          <p:spPr>
            <a:xfrm>
              <a:off x="3594689" y="1634414"/>
              <a:ext cx="1529296" cy="4372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360;p15">
              <a:extLst>
                <a:ext uri="{FF2B5EF4-FFF2-40B4-BE49-F238E27FC236}">
                  <a16:creationId xmlns:a16="http://schemas.microsoft.com/office/drawing/2014/main" id="{6FC31217-CB2D-E247-B7FF-7992C5FABA53}"/>
                </a:ext>
              </a:extLst>
            </p:cNvPr>
            <p:cNvSpPr txBox="1"/>
            <p:nvPr/>
          </p:nvSpPr>
          <p:spPr>
            <a:xfrm>
              <a:off x="2413982" y="1634414"/>
              <a:ext cx="1529296" cy="4372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400"/>
                <a:buFont typeface="Century Gothic"/>
                <a:buNone/>
              </a:pPr>
              <a:r>
                <a:rPr lang="en-US" sz="1400" b="1" dirty="0">
                  <a:solidFill>
                    <a:schemeClr val="dk1"/>
                  </a:solidFill>
                  <a:latin typeface="Century Gothic"/>
                  <a:sym typeface="Century Gothic"/>
                </a:rPr>
                <a:t>Networking</a:t>
              </a:r>
              <a:endParaRPr dirty="0"/>
            </a:p>
          </p:txBody>
        </p:sp>
        <p:sp>
          <p:nvSpPr>
            <p:cNvPr id="108" name="Google Shape;361;p15">
              <a:extLst>
                <a:ext uri="{FF2B5EF4-FFF2-40B4-BE49-F238E27FC236}">
                  <a16:creationId xmlns:a16="http://schemas.microsoft.com/office/drawing/2014/main" id="{93B8C512-5DE6-8C45-A794-0FE22FE363B1}"/>
                </a:ext>
              </a:extLst>
            </p:cNvPr>
            <p:cNvSpPr/>
            <p:nvPr/>
          </p:nvSpPr>
          <p:spPr>
            <a:xfrm>
              <a:off x="3594689" y="2114641"/>
              <a:ext cx="1529296" cy="10393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363;p15">
              <a:extLst>
                <a:ext uri="{FF2B5EF4-FFF2-40B4-BE49-F238E27FC236}">
                  <a16:creationId xmlns:a16="http://schemas.microsoft.com/office/drawing/2014/main" id="{0D71A6CA-E69A-0E4E-AA5F-FD32CC3E7C42}"/>
                </a:ext>
              </a:extLst>
            </p:cNvPr>
            <p:cNvSpPr/>
            <p:nvPr/>
          </p:nvSpPr>
          <p:spPr>
            <a:xfrm>
              <a:off x="5530033" y="1006985"/>
              <a:ext cx="535253" cy="535253"/>
            </a:xfrm>
            <a:prstGeom prst="rect">
              <a:avLst/>
            </a:prstGeom>
            <a:blipFill rotWithShape="1">
              <a:blip r:embed="rId1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364;p15">
              <a:extLst>
                <a:ext uri="{FF2B5EF4-FFF2-40B4-BE49-F238E27FC236}">
                  <a16:creationId xmlns:a16="http://schemas.microsoft.com/office/drawing/2014/main" id="{6473B0CC-0DA7-A54C-8543-8110752DA310}"/>
                </a:ext>
              </a:extLst>
            </p:cNvPr>
            <p:cNvSpPr/>
            <p:nvPr/>
          </p:nvSpPr>
          <p:spPr>
            <a:xfrm>
              <a:off x="5391613" y="1634414"/>
              <a:ext cx="1529296" cy="4372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365;p15">
              <a:extLst>
                <a:ext uri="{FF2B5EF4-FFF2-40B4-BE49-F238E27FC236}">
                  <a16:creationId xmlns:a16="http://schemas.microsoft.com/office/drawing/2014/main" id="{07D83F69-8C90-9D44-AA76-BE1FEF3A3476}"/>
                </a:ext>
              </a:extLst>
            </p:cNvPr>
            <p:cNvSpPr txBox="1"/>
            <p:nvPr/>
          </p:nvSpPr>
          <p:spPr>
            <a:xfrm>
              <a:off x="5043994" y="1586120"/>
              <a:ext cx="1529296" cy="4372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400"/>
                <a:buFont typeface="Century Gothic"/>
                <a:buNone/>
              </a:pPr>
              <a:r>
                <a:rPr lang="en-US" sz="1400" b="1" dirty="0">
                  <a:solidFill>
                    <a:schemeClr val="dk1"/>
                  </a:solidFill>
                  <a:latin typeface="Century Gothic"/>
                  <a:ea typeface="Century Gothic"/>
                  <a:cs typeface="Century Gothic"/>
                  <a:sym typeface="Century Gothic"/>
                </a:rPr>
                <a:t>AUA </a:t>
              </a:r>
            </a:p>
            <a:p>
              <a:pPr marL="0" marR="0" lvl="0" indent="0" algn="ctr" rtl="0">
                <a:lnSpc>
                  <a:spcPct val="100000"/>
                </a:lnSpc>
                <a:spcBef>
                  <a:spcPts val="0"/>
                </a:spcBef>
                <a:spcAft>
                  <a:spcPts val="0"/>
                </a:spcAft>
                <a:buClr>
                  <a:schemeClr val="dk1"/>
                </a:buClr>
                <a:buSzPts val="1400"/>
                <a:buFont typeface="Century Gothic"/>
                <a:buNone/>
              </a:pPr>
              <a:r>
                <a:rPr lang="en-US" sz="1400" b="1" dirty="0">
                  <a:solidFill>
                    <a:schemeClr val="dk1"/>
                  </a:solidFill>
                  <a:latin typeface="Century Gothic"/>
                  <a:ea typeface="Century Gothic"/>
                  <a:cs typeface="Century Gothic"/>
                  <a:sym typeface="Century Gothic"/>
                </a:rPr>
                <a:t>Membership </a:t>
              </a:r>
              <a:endParaRPr dirty="0"/>
            </a:p>
          </p:txBody>
        </p:sp>
        <p:sp>
          <p:nvSpPr>
            <p:cNvPr id="113" name="Google Shape;366;p15">
              <a:extLst>
                <a:ext uri="{FF2B5EF4-FFF2-40B4-BE49-F238E27FC236}">
                  <a16:creationId xmlns:a16="http://schemas.microsoft.com/office/drawing/2014/main" id="{1D68492F-9CEB-6E4E-A21B-6A4AECA3576D}"/>
                </a:ext>
              </a:extLst>
            </p:cNvPr>
            <p:cNvSpPr/>
            <p:nvPr/>
          </p:nvSpPr>
          <p:spPr>
            <a:xfrm>
              <a:off x="5391613" y="2114641"/>
              <a:ext cx="1529296" cy="10393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368;p15">
              <a:extLst>
                <a:ext uri="{FF2B5EF4-FFF2-40B4-BE49-F238E27FC236}">
                  <a16:creationId xmlns:a16="http://schemas.microsoft.com/office/drawing/2014/main" id="{2C263CBE-A922-4A4C-A8F1-12A634153B6F}"/>
                </a:ext>
              </a:extLst>
            </p:cNvPr>
            <p:cNvSpPr/>
            <p:nvPr/>
          </p:nvSpPr>
          <p:spPr>
            <a:xfrm>
              <a:off x="6898748" y="1020575"/>
              <a:ext cx="535253" cy="535253"/>
            </a:xfrm>
            <a:prstGeom prst="rect">
              <a:avLst/>
            </a:prstGeom>
            <a:blipFill rotWithShape="1">
              <a:blip r:embed="rId1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369;p15">
              <a:extLst>
                <a:ext uri="{FF2B5EF4-FFF2-40B4-BE49-F238E27FC236}">
                  <a16:creationId xmlns:a16="http://schemas.microsoft.com/office/drawing/2014/main" id="{ABED56D2-5359-A841-842D-23D3FA4C6E1C}"/>
                </a:ext>
              </a:extLst>
            </p:cNvPr>
            <p:cNvSpPr/>
            <p:nvPr/>
          </p:nvSpPr>
          <p:spPr>
            <a:xfrm>
              <a:off x="7188537" y="1634414"/>
              <a:ext cx="1529296" cy="4372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370;p15">
              <a:extLst>
                <a:ext uri="{FF2B5EF4-FFF2-40B4-BE49-F238E27FC236}">
                  <a16:creationId xmlns:a16="http://schemas.microsoft.com/office/drawing/2014/main" id="{7E942D58-BEAE-AA44-97FC-CAABD2ED2680}"/>
                </a:ext>
              </a:extLst>
            </p:cNvPr>
            <p:cNvSpPr txBox="1"/>
            <p:nvPr/>
          </p:nvSpPr>
          <p:spPr>
            <a:xfrm>
              <a:off x="6399301" y="1569884"/>
              <a:ext cx="1529296" cy="4372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400"/>
                <a:buFont typeface="Century Gothic"/>
                <a:buNone/>
              </a:pPr>
              <a:r>
                <a:rPr lang="en-US" sz="1400" b="1" dirty="0">
                  <a:solidFill>
                    <a:schemeClr val="dk1"/>
                  </a:solidFill>
                  <a:latin typeface="Century Gothic"/>
                  <a:ea typeface="Century Gothic"/>
                  <a:cs typeface="Century Gothic"/>
                  <a:sym typeface="Century Gothic"/>
                </a:rPr>
                <a:t>ERAS &amp; Interview preparedness</a:t>
              </a:r>
              <a:endParaRPr dirty="0"/>
            </a:p>
          </p:txBody>
        </p:sp>
        <p:sp>
          <p:nvSpPr>
            <p:cNvPr id="119" name="Google Shape;372;p15">
              <a:extLst>
                <a:ext uri="{FF2B5EF4-FFF2-40B4-BE49-F238E27FC236}">
                  <a16:creationId xmlns:a16="http://schemas.microsoft.com/office/drawing/2014/main" id="{0FDAAF6A-027E-864C-B637-85D3097887C4}"/>
                </a:ext>
              </a:extLst>
            </p:cNvPr>
            <p:cNvSpPr/>
            <p:nvPr/>
          </p:nvSpPr>
          <p:spPr>
            <a:xfrm>
              <a:off x="4267581" y="950708"/>
              <a:ext cx="535253" cy="535253"/>
            </a:xfrm>
            <a:prstGeom prst="rect">
              <a:avLst/>
            </a:prstGeom>
            <a:blipFill rotWithShape="1">
              <a:blip r:embed="rId1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373;p15">
              <a:extLst>
                <a:ext uri="{FF2B5EF4-FFF2-40B4-BE49-F238E27FC236}">
                  <a16:creationId xmlns:a16="http://schemas.microsoft.com/office/drawing/2014/main" id="{81885B2A-515A-8A40-B1EA-14BDFD5E18A5}"/>
                </a:ext>
              </a:extLst>
            </p:cNvPr>
            <p:cNvSpPr/>
            <p:nvPr/>
          </p:nvSpPr>
          <p:spPr>
            <a:xfrm>
              <a:off x="8985461" y="1634414"/>
              <a:ext cx="1529296" cy="4372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374;p15">
              <a:extLst>
                <a:ext uri="{FF2B5EF4-FFF2-40B4-BE49-F238E27FC236}">
                  <a16:creationId xmlns:a16="http://schemas.microsoft.com/office/drawing/2014/main" id="{69404BEF-0D5F-8942-A52A-7AFA2C4CC42D}"/>
                </a:ext>
              </a:extLst>
            </p:cNvPr>
            <p:cNvSpPr txBox="1"/>
            <p:nvPr/>
          </p:nvSpPr>
          <p:spPr>
            <a:xfrm>
              <a:off x="3695954" y="1593539"/>
              <a:ext cx="1529296" cy="4372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400"/>
                <a:buFont typeface="Century Gothic"/>
                <a:buNone/>
              </a:pPr>
              <a:r>
                <a:rPr lang="en-US" sz="1400" b="1" dirty="0">
                  <a:solidFill>
                    <a:schemeClr val="dk1"/>
                  </a:solidFill>
                  <a:latin typeface="Century Gothic"/>
                  <a:ea typeface="Century Gothic"/>
                  <a:cs typeface="Century Gothic"/>
                  <a:sym typeface="Century Gothic"/>
                </a:rPr>
                <a:t>Academic </a:t>
              </a:r>
            </a:p>
            <a:p>
              <a:pPr marL="0" marR="0" lvl="0" indent="0" algn="ctr" rtl="0">
                <a:lnSpc>
                  <a:spcPct val="100000"/>
                </a:lnSpc>
                <a:spcBef>
                  <a:spcPts val="0"/>
                </a:spcBef>
                <a:spcAft>
                  <a:spcPts val="0"/>
                </a:spcAft>
                <a:buClr>
                  <a:schemeClr val="dk1"/>
                </a:buClr>
                <a:buSzPts val="1400"/>
                <a:buFont typeface="Century Gothic"/>
                <a:buNone/>
              </a:pPr>
              <a:r>
                <a:rPr lang="en-US" sz="1400" b="1" dirty="0">
                  <a:solidFill>
                    <a:schemeClr val="dk1"/>
                  </a:solidFill>
                  <a:latin typeface="Century Gothic"/>
                  <a:ea typeface="Century Gothic"/>
                  <a:cs typeface="Century Gothic"/>
                  <a:sym typeface="Century Gothic"/>
                </a:rPr>
                <a:t>Conferences</a:t>
              </a:r>
              <a:endParaRPr dirty="0"/>
            </a:p>
          </p:txBody>
        </p:sp>
        <p:sp>
          <p:nvSpPr>
            <p:cNvPr id="122" name="Google Shape;375;p15">
              <a:extLst>
                <a:ext uri="{FF2B5EF4-FFF2-40B4-BE49-F238E27FC236}">
                  <a16:creationId xmlns:a16="http://schemas.microsoft.com/office/drawing/2014/main" id="{FC9ABE6E-4EE7-BB42-B8F3-ABB4C123A461}"/>
                </a:ext>
              </a:extLst>
            </p:cNvPr>
            <p:cNvSpPr/>
            <p:nvPr/>
          </p:nvSpPr>
          <p:spPr>
            <a:xfrm>
              <a:off x="8985461" y="2114641"/>
              <a:ext cx="1529296" cy="10393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roup 23">
            <a:extLst>
              <a:ext uri="{FF2B5EF4-FFF2-40B4-BE49-F238E27FC236}">
                <a16:creationId xmlns:a16="http://schemas.microsoft.com/office/drawing/2014/main" id="{E962DCD3-3733-9D48-8B2E-2BCE19E8E377}"/>
              </a:ext>
            </a:extLst>
          </p:cNvPr>
          <p:cNvGrpSpPr/>
          <p:nvPr/>
        </p:nvGrpSpPr>
        <p:grpSpPr>
          <a:xfrm>
            <a:off x="8826496" y="16583383"/>
            <a:ext cx="13119104" cy="6577691"/>
            <a:chOff x="9551249" y="17368349"/>
            <a:chExt cx="12006056" cy="5792725"/>
          </a:xfrm>
        </p:grpSpPr>
        <p:grpSp>
          <p:nvGrpSpPr>
            <p:cNvPr id="12" name="Group 11">
              <a:extLst>
                <a:ext uri="{FF2B5EF4-FFF2-40B4-BE49-F238E27FC236}">
                  <a16:creationId xmlns:a16="http://schemas.microsoft.com/office/drawing/2014/main" id="{1D96B7C9-F6C9-6148-B3D6-136A431FF511}"/>
                </a:ext>
              </a:extLst>
            </p:cNvPr>
            <p:cNvGrpSpPr/>
            <p:nvPr/>
          </p:nvGrpSpPr>
          <p:grpSpPr>
            <a:xfrm>
              <a:off x="9551249" y="17368349"/>
              <a:ext cx="11965621" cy="5792725"/>
              <a:chOff x="55995" y="316116"/>
              <a:chExt cx="12136004" cy="5970384"/>
            </a:xfrm>
          </p:grpSpPr>
          <p:pic>
            <p:nvPicPr>
              <p:cNvPr id="66" name="Google Shape;199;p6">
                <a:extLst>
                  <a:ext uri="{FF2B5EF4-FFF2-40B4-BE49-F238E27FC236}">
                    <a16:creationId xmlns:a16="http://schemas.microsoft.com/office/drawing/2014/main" id="{51103D79-B6EB-AE45-8A54-4C90C327BEF0}"/>
                  </a:ext>
                </a:extLst>
              </p:cNvPr>
              <p:cNvPicPr preferRelativeResize="0"/>
              <p:nvPr/>
            </p:nvPicPr>
            <p:blipFill rotWithShape="1">
              <a:blip r:embed="rId6">
                <a:alphaModFix/>
              </a:blip>
              <a:srcRect r="47889"/>
              <a:stretch/>
            </p:blipFill>
            <p:spPr>
              <a:xfrm>
                <a:off x="7242446" y="316116"/>
                <a:ext cx="4949553" cy="5970384"/>
              </a:xfrm>
              <a:prstGeom prst="rect">
                <a:avLst/>
              </a:prstGeom>
              <a:noFill/>
              <a:ln>
                <a:noFill/>
              </a:ln>
            </p:spPr>
          </p:pic>
          <p:pic>
            <p:nvPicPr>
              <p:cNvPr id="67" name="Picture 66">
                <a:extLst>
                  <a:ext uri="{FF2B5EF4-FFF2-40B4-BE49-F238E27FC236}">
                    <a16:creationId xmlns:a16="http://schemas.microsoft.com/office/drawing/2014/main" id="{A351FA00-4FB7-A544-896A-A071C5C86F4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995" y="814387"/>
                <a:ext cx="6917208" cy="4656368"/>
              </a:xfrm>
              <a:prstGeom prst="rect">
                <a:avLst/>
              </a:prstGeom>
            </p:spPr>
          </p:pic>
          <p:sp>
            <p:nvSpPr>
              <p:cNvPr id="68" name="Google Shape;200;p6">
                <a:extLst>
                  <a:ext uri="{FF2B5EF4-FFF2-40B4-BE49-F238E27FC236}">
                    <a16:creationId xmlns:a16="http://schemas.microsoft.com/office/drawing/2014/main" id="{A0B49A19-6080-B341-8ADB-E1F93784E2C5}"/>
                  </a:ext>
                </a:extLst>
              </p:cNvPr>
              <p:cNvSpPr/>
              <p:nvPr/>
            </p:nvSpPr>
            <p:spPr>
              <a:xfrm>
                <a:off x="7039268" y="2249842"/>
                <a:ext cx="1257015" cy="658127"/>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a:ea typeface="Century Gothic"/>
                  <a:cs typeface="Century Gothic"/>
                  <a:sym typeface="Century Gothic"/>
                </a:endParaRPr>
              </a:p>
            </p:txBody>
          </p:sp>
          <p:pic>
            <p:nvPicPr>
              <p:cNvPr id="70" name="Google Shape;204;p6" descr="Arrow Straight">
                <a:extLst>
                  <a:ext uri="{FF2B5EF4-FFF2-40B4-BE49-F238E27FC236}">
                    <a16:creationId xmlns:a16="http://schemas.microsoft.com/office/drawing/2014/main" id="{2F044CF3-57E7-3846-A29F-914CCC170505}"/>
                  </a:ext>
                </a:extLst>
              </p:cNvPr>
              <p:cNvPicPr preferRelativeResize="0"/>
              <p:nvPr/>
            </p:nvPicPr>
            <p:blipFill rotWithShape="1">
              <a:blip r:embed="rId8">
                <a:alphaModFix/>
              </a:blip>
              <a:srcRect/>
              <a:stretch/>
            </p:blipFill>
            <p:spPr>
              <a:xfrm rot="8424951">
                <a:off x="4853157" y="3205834"/>
                <a:ext cx="2541681" cy="726157"/>
              </a:xfrm>
              <a:prstGeom prst="rect">
                <a:avLst/>
              </a:prstGeom>
              <a:noFill/>
              <a:ln>
                <a:noFill/>
              </a:ln>
            </p:spPr>
          </p:pic>
          <p:cxnSp>
            <p:nvCxnSpPr>
              <p:cNvPr id="71" name="Google Shape;197;p6">
                <a:extLst>
                  <a:ext uri="{FF2B5EF4-FFF2-40B4-BE49-F238E27FC236}">
                    <a16:creationId xmlns:a16="http://schemas.microsoft.com/office/drawing/2014/main" id="{518E352D-F40D-F942-BBF7-4E3219ACB543}"/>
                  </a:ext>
                </a:extLst>
              </p:cNvPr>
              <p:cNvCxnSpPr/>
              <p:nvPr/>
            </p:nvCxnSpPr>
            <p:spPr>
              <a:xfrm>
                <a:off x="4721523" y="4571036"/>
                <a:ext cx="414337" cy="0"/>
              </a:xfrm>
              <a:prstGeom prst="straightConnector1">
                <a:avLst/>
              </a:prstGeom>
              <a:noFill/>
              <a:ln w="44450" cap="flat" cmpd="sng">
                <a:solidFill>
                  <a:srgbClr val="FF0000"/>
                </a:solidFill>
                <a:prstDash val="solid"/>
                <a:miter lim="800000"/>
                <a:headEnd type="none" w="sm" len="sm"/>
                <a:tailEnd type="none" w="sm" len="sm"/>
              </a:ln>
            </p:spPr>
          </p:cxnSp>
        </p:grpSp>
        <p:sp>
          <p:nvSpPr>
            <p:cNvPr id="22" name="Rectangle 21">
              <a:extLst>
                <a:ext uri="{FF2B5EF4-FFF2-40B4-BE49-F238E27FC236}">
                  <a16:creationId xmlns:a16="http://schemas.microsoft.com/office/drawing/2014/main" id="{A2F5271A-717C-7349-894A-6BF43E0B6937}"/>
                </a:ext>
              </a:extLst>
            </p:cNvPr>
            <p:cNvSpPr/>
            <p:nvPr/>
          </p:nvSpPr>
          <p:spPr>
            <a:xfrm>
              <a:off x="18686397" y="17526000"/>
              <a:ext cx="2870908" cy="4600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7E287C75-3196-1946-B4CB-837F401CE04A}"/>
              </a:ext>
            </a:extLst>
          </p:cNvPr>
          <p:cNvGrpSpPr/>
          <p:nvPr/>
        </p:nvGrpSpPr>
        <p:grpSpPr>
          <a:xfrm>
            <a:off x="9167231" y="29220913"/>
            <a:ext cx="3862969" cy="573287"/>
            <a:chOff x="8818546" y="28643185"/>
            <a:chExt cx="3862969" cy="573287"/>
          </a:xfrm>
        </p:grpSpPr>
        <p:sp>
          <p:nvSpPr>
            <p:cNvPr id="124" name="Rectangle 123">
              <a:extLst>
                <a:ext uri="{FF2B5EF4-FFF2-40B4-BE49-F238E27FC236}">
                  <a16:creationId xmlns:a16="http://schemas.microsoft.com/office/drawing/2014/main" id="{D25D2CD4-2156-EE4B-BCF5-D9AD26A415F2}"/>
                </a:ext>
              </a:extLst>
            </p:cNvPr>
            <p:cNvSpPr/>
            <p:nvPr/>
          </p:nvSpPr>
          <p:spPr>
            <a:xfrm>
              <a:off x="9306095" y="28643185"/>
              <a:ext cx="2989055" cy="5732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6E730A82-B709-F24D-9C4A-ED795759D307}"/>
                </a:ext>
              </a:extLst>
            </p:cNvPr>
            <p:cNvSpPr txBox="1"/>
            <p:nvPr/>
          </p:nvSpPr>
          <p:spPr>
            <a:xfrm>
              <a:off x="8818546" y="28717649"/>
              <a:ext cx="3862969" cy="461665"/>
            </a:xfrm>
            <a:prstGeom prst="rect">
              <a:avLst/>
            </a:prstGeom>
            <a:noFill/>
          </p:spPr>
          <p:txBody>
            <a:bodyPr wrap="square">
              <a:spAutoFit/>
            </a:bodyPr>
            <a:lstStyle/>
            <a:p>
              <a:pPr marL="0" marR="0" lvl="0" indent="0" algn="ctr" rtl="0">
                <a:spcBef>
                  <a:spcPts val="0"/>
                </a:spcBef>
                <a:spcAft>
                  <a:spcPts val="0"/>
                </a:spcAft>
                <a:buNone/>
              </a:pPr>
              <a:r>
                <a:rPr lang="en-US" sz="2400" dirty="0">
                  <a:solidFill>
                    <a:srgbClr val="006A71"/>
                  </a:solidFill>
                  <a:latin typeface="Avenir"/>
                  <a:ea typeface="Avenir"/>
                  <a:cs typeface="Avenir"/>
                  <a:sym typeface="Avenir"/>
                </a:rPr>
                <a:t>Mentee Benefits</a:t>
              </a:r>
              <a:endParaRPr lang="en-US" sz="2400" dirty="0"/>
            </a:p>
          </p:txBody>
        </p:sp>
      </p:grpSp>
      <p:grpSp>
        <p:nvGrpSpPr>
          <p:cNvPr id="125" name="Group 124">
            <a:extLst>
              <a:ext uri="{FF2B5EF4-FFF2-40B4-BE49-F238E27FC236}">
                <a16:creationId xmlns:a16="http://schemas.microsoft.com/office/drawing/2014/main" id="{CCA29253-5899-294B-A297-98E9AE5D7BE5}"/>
              </a:ext>
            </a:extLst>
          </p:cNvPr>
          <p:cNvGrpSpPr/>
          <p:nvPr/>
        </p:nvGrpSpPr>
        <p:grpSpPr>
          <a:xfrm>
            <a:off x="8968430" y="31840566"/>
            <a:ext cx="4671370" cy="573287"/>
            <a:chOff x="8818546" y="28643185"/>
            <a:chExt cx="3862969" cy="573287"/>
          </a:xfrm>
        </p:grpSpPr>
        <p:sp>
          <p:nvSpPr>
            <p:cNvPr id="126" name="Rectangle 125">
              <a:extLst>
                <a:ext uri="{FF2B5EF4-FFF2-40B4-BE49-F238E27FC236}">
                  <a16:creationId xmlns:a16="http://schemas.microsoft.com/office/drawing/2014/main" id="{A60334DD-D501-374E-9BBA-E83143C33AF1}"/>
                </a:ext>
              </a:extLst>
            </p:cNvPr>
            <p:cNvSpPr/>
            <p:nvPr/>
          </p:nvSpPr>
          <p:spPr>
            <a:xfrm>
              <a:off x="9306095" y="28643185"/>
              <a:ext cx="2989055" cy="5732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extBox 126">
              <a:extLst>
                <a:ext uri="{FF2B5EF4-FFF2-40B4-BE49-F238E27FC236}">
                  <a16:creationId xmlns:a16="http://schemas.microsoft.com/office/drawing/2014/main" id="{54ABA700-4DAE-7445-A34C-1FE76294FC64}"/>
                </a:ext>
              </a:extLst>
            </p:cNvPr>
            <p:cNvSpPr txBox="1"/>
            <p:nvPr/>
          </p:nvSpPr>
          <p:spPr>
            <a:xfrm>
              <a:off x="8818546" y="28717649"/>
              <a:ext cx="3862969" cy="461665"/>
            </a:xfrm>
            <a:prstGeom prst="rect">
              <a:avLst/>
            </a:prstGeom>
            <a:noFill/>
          </p:spPr>
          <p:txBody>
            <a:bodyPr wrap="square">
              <a:spAutoFit/>
            </a:bodyPr>
            <a:lstStyle/>
            <a:p>
              <a:pPr marL="0" marR="0" lvl="0" indent="0" algn="ctr" rtl="0">
                <a:spcBef>
                  <a:spcPts val="0"/>
                </a:spcBef>
                <a:spcAft>
                  <a:spcPts val="0"/>
                </a:spcAft>
                <a:buNone/>
              </a:pPr>
              <a:r>
                <a:rPr lang="en-US" sz="2400" dirty="0">
                  <a:solidFill>
                    <a:srgbClr val="006A71"/>
                  </a:solidFill>
                  <a:latin typeface="Avenir"/>
                  <a:ea typeface="Avenir"/>
                  <a:cs typeface="Avenir"/>
                  <a:sym typeface="Avenir"/>
                </a:rPr>
                <a:t>Population Benefits</a:t>
              </a:r>
              <a:endParaRPr lang="en-US" sz="2400" dirty="0"/>
            </a:p>
          </p:txBody>
        </p:sp>
      </p:grpSp>
      <p:sp>
        <p:nvSpPr>
          <p:cNvPr id="128" name="TextBox 127">
            <a:extLst>
              <a:ext uri="{FF2B5EF4-FFF2-40B4-BE49-F238E27FC236}">
                <a16:creationId xmlns:a16="http://schemas.microsoft.com/office/drawing/2014/main" id="{271B28F6-D6EE-BE48-8562-34A13275FE9C}"/>
              </a:ext>
            </a:extLst>
          </p:cNvPr>
          <p:cNvSpPr txBox="1"/>
          <p:nvPr/>
        </p:nvSpPr>
        <p:spPr>
          <a:xfrm flipH="1">
            <a:off x="9653972" y="28495823"/>
            <a:ext cx="11862897" cy="307777"/>
          </a:xfrm>
          <a:prstGeom prst="rect">
            <a:avLst/>
          </a:prstGeom>
          <a:noFill/>
        </p:spPr>
        <p:txBody>
          <a:bodyPr wrap="square" rtlCol="0">
            <a:spAutoFit/>
          </a:bodyPr>
          <a:lstStyle/>
          <a:p>
            <a:r>
              <a:rPr lang="en-US" sz="1400" dirty="0">
                <a:solidFill>
                  <a:schemeClr val="bg2"/>
                </a:solidFill>
                <a:latin typeface="Arial"/>
                <a:cs typeface="Arial"/>
              </a:rPr>
              <a:t>AUA Census Data Estimating the Percentage of Hispanic/Latino and African American/Black Urologists Compared to the General U.S. Population</a:t>
            </a:r>
            <a:endParaRPr lang="en-US" sz="1400" dirty="0">
              <a:solidFill>
                <a:schemeClr val="bg2"/>
              </a:solidFill>
            </a:endParaRPr>
          </a:p>
        </p:txBody>
      </p:sp>
      <p:grpSp>
        <p:nvGrpSpPr>
          <p:cNvPr id="104" name="Group 103">
            <a:extLst>
              <a:ext uri="{FF2B5EF4-FFF2-40B4-BE49-F238E27FC236}">
                <a16:creationId xmlns:a16="http://schemas.microsoft.com/office/drawing/2014/main" id="{767557F6-7EDD-6A42-BEC9-830CC026B9CF}"/>
              </a:ext>
            </a:extLst>
          </p:cNvPr>
          <p:cNvGrpSpPr/>
          <p:nvPr/>
        </p:nvGrpSpPr>
        <p:grpSpPr>
          <a:xfrm>
            <a:off x="14480294" y="37861061"/>
            <a:ext cx="6611598" cy="543739"/>
            <a:chOff x="12115800" y="37840310"/>
            <a:chExt cx="6611598" cy="543739"/>
          </a:xfrm>
        </p:grpSpPr>
        <p:pic>
          <p:nvPicPr>
            <p:cNvPr id="109" name="Picture 108" descr="Logo, company name&#10;&#10;Description automatically generated">
              <a:extLst>
                <a:ext uri="{FF2B5EF4-FFF2-40B4-BE49-F238E27FC236}">
                  <a16:creationId xmlns:a16="http://schemas.microsoft.com/office/drawing/2014/main" id="{4449CA4C-3EA3-3149-AAE3-15475B316D5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115800" y="37840310"/>
              <a:ext cx="747831" cy="543739"/>
            </a:xfrm>
            <a:prstGeom prst="rect">
              <a:avLst/>
            </a:prstGeom>
          </p:spPr>
        </p:pic>
        <p:sp>
          <p:nvSpPr>
            <p:cNvPr id="114" name="TextBox 113">
              <a:extLst>
                <a:ext uri="{FF2B5EF4-FFF2-40B4-BE49-F238E27FC236}">
                  <a16:creationId xmlns:a16="http://schemas.microsoft.com/office/drawing/2014/main" id="{66E81478-CA67-C443-8DF1-74B9BD867635}"/>
                </a:ext>
              </a:extLst>
            </p:cNvPr>
            <p:cNvSpPr txBox="1">
              <a:spLocks noChangeArrowheads="1"/>
            </p:cNvSpPr>
            <p:nvPr/>
          </p:nvSpPr>
          <p:spPr bwMode="auto">
            <a:xfrm>
              <a:off x="12585729" y="37893277"/>
              <a:ext cx="6141669" cy="463332"/>
            </a:xfrm>
            <a:prstGeom prst="rect">
              <a:avLst/>
            </a:prstGeom>
            <a:no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411" dirty="0">
                  <a:solidFill>
                    <a:schemeClr val="bg2"/>
                  </a:solidFill>
                  <a:latin typeface="Arial"/>
                  <a:cs typeface="Arial"/>
                </a:rPr>
                <a:t> @UroVersity_UM @CharlieFerreri</a:t>
              </a:r>
            </a:p>
          </p:txBody>
        </p:sp>
      </p:grpSp>
    </p:spTree>
  </p:cSld>
  <p:clrMapOvr>
    <a:masterClrMapping/>
  </p:clrMapOvr>
</p:sld>
</file>

<file path=ppt/theme/theme1.xml><?xml version="1.0" encoding="utf-8"?>
<a:theme xmlns:a="http://schemas.openxmlformats.org/drawingml/2006/main" name="updi">
  <a:themeElements>
    <a:clrScheme name="updi_PPT_Template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pdi_PPT_Template_Blue">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lnDef>
  </a:objectDefaults>
  <a:extraClrSchemeLst>
    <a:extraClrScheme>
      <a:clrScheme name="updi_PPT_Template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pdi_PPT_Template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pdi_PPT_Template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pdi_PPT_Template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pdi_PPT_Template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pdi_PPT_Template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pdi_PPT_Template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pdi_PPT_Template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pdi_PPT_Template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pdi_PPT_Template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pdi_PPT_Template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pdi_PPT_Template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pdi_PPT_Template_Page">
  <a:themeElements>
    <a:clrScheme name="updi_PPT_Template_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pdi_PPT_Template_Pag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lnDef>
  </a:objectDefaults>
  <a:extraClrSchemeLst>
    <a:extraClrScheme>
      <a:clrScheme name="updi_PPT_Template_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pdi_PPT_Template_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pdi_PPT_Template_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pdi_PPT_Template_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pdi_PPT_Template_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pdi_PPT_Template_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pdi_PPT_Template_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pdi_PPT_Template_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pdi_PPT_Template_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pdi_PPT_Template_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pdi_PPT_Template_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pdi_PPT_Template_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pdi">
  <a:themeElements>
    <a:clrScheme name="updi_PPT_Template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pdi_PPT_Template_Blue">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lnDef>
  </a:objectDefaults>
  <a:extraClrSchemeLst>
    <a:extraClrScheme>
      <a:clrScheme name="updi_PPT_Template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pdi_PPT_Template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pdi_PPT_Template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pdi_PPT_Template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pdi_PPT_Template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pdi_PPT_Template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pdi_PPT_Template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pdi_PPT_Template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pdi_PPT_Template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pdi_PPT_Template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pdi_PPT_Template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pdi_PPT_Template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pdi_PPT_Template_Page">
  <a:themeElements>
    <a:clrScheme name="updi_PPT_Template_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pdi_PPT_Template_Pag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lnDef>
  </a:objectDefaults>
  <a:extraClrSchemeLst>
    <a:extraClrScheme>
      <a:clrScheme name="updi_PPT_Template_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pdi_PPT_Template_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pdi_PPT_Template_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pdi_PPT_Template_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pdi_PPT_Template_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pdi_PPT_Template_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pdi_PPT_Template_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pdi_PPT_Template_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pdi_PPT_Template_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pdi_PPT_Template_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pdi_PPT_Template_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pdi_PPT_Template_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resh">
  <a:themeElements>
    <a:clrScheme name="Tailored">
      <a:dk1>
        <a:sysClr val="windowText" lastClr="000000"/>
      </a:dk1>
      <a:lt1>
        <a:sysClr val="window" lastClr="FFFFFF"/>
      </a:lt1>
      <a:dk2>
        <a:srgbClr val="123452"/>
      </a:dk2>
      <a:lt2>
        <a:srgbClr val="E0EDF8"/>
      </a:lt2>
      <a:accent1>
        <a:srgbClr val="2254A6"/>
      </a:accent1>
      <a:accent2>
        <a:srgbClr val="9B6261"/>
      </a:accent2>
      <a:accent3>
        <a:srgbClr val="939070"/>
      </a:accent3>
      <a:accent4>
        <a:srgbClr val="60254D"/>
      </a:accent4>
      <a:accent5>
        <a:srgbClr val="9FC6E9"/>
      </a:accent5>
      <a:accent6>
        <a:srgbClr val="8BA7B3"/>
      </a:accent6>
      <a:hlink>
        <a:srgbClr val="3286D2"/>
      </a:hlink>
      <a:folHlink>
        <a:srgbClr val="D99BBA"/>
      </a:folHlink>
    </a:clrScheme>
    <a:fontScheme name="Fresh">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updi</Template>
  <TotalTime>12288</TotalTime>
  <Words>1119</Words>
  <Application>Microsoft Macintosh PowerPoint</Application>
  <PresentationFormat>Custom</PresentationFormat>
  <Paragraphs>58</Paragraphs>
  <Slides>1</Slides>
  <Notes>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vt:i4>
      </vt:variant>
    </vt:vector>
  </HeadingPairs>
  <TitlesOfParts>
    <vt:vector size="14" baseType="lpstr">
      <vt:lpstr>Arial</vt:lpstr>
      <vt:lpstr>Avenir</vt:lpstr>
      <vt:lpstr>Bookman Old Style</vt:lpstr>
      <vt:lpstr>Calibri</vt:lpstr>
      <vt:lpstr>Century Gothic</vt:lpstr>
      <vt:lpstr>Georgia</vt:lpstr>
      <vt:lpstr>Trebuchet MS</vt:lpstr>
      <vt:lpstr>Wingdings</vt:lpstr>
      <vt:lpstr>updi</vt:lpstr>
      <vt:lpstr>updi_PPT_Template_Page</vt:lpstr>
      <vt:lpstr>1_updi</vt:lpstr>
      <vt:lpstr>1_updi_PPT_Template_Page</vt:lpstr>
      <vt:lpstr>Fresh</vt:lpstr>
      <vt:lpstr>PowerPoint Presentation</vt:lpstr>
    </vt:vector>
  </TitlesOfParts>
  <Company>UPMC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Gretchen Piatt</dc:creator>
  <cp:lastModifiedBy>Ferreri, Charles</cp:lastModifiedBy>
  <cp:revision>570</cp:revision>
  <cp:lastPrinted>2019-11-19T18:51:37Z</cp:lastPrinted>
  <dcterms:created xsi:type="dcterms:W3CDTF">2008-05-28T19:02:21Z</dcterms:created>
  <dcterms:modified xsi:type="dcterms:W3CDTF">2022-04-01T14:37:23Z</dcterms:modified>
</cp:coreProperties>
</file>