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6" r:id="rId3"/>
    <p:sldMasterId id="2147483749" r:id="rId4"/>
    <p:sldMasterId id="2147483762" r:id="rId5"/>
  </p:sldMasterIdLst>
  <p:notesMasterIdLst>
    <p:notesMasterId r:id="rId7"/>
  </p:notesMasterIdLst>
  <p:sldIdLst>
    <p:sldId id="256" r:id="rId6"/>
  </p:sldIdLst>
  <p:sldSz cx="32918400" cy="38404800"/>
  <p:notesSz cx="6858000" cy="12039600"/>
  <p:defaultTextStyle>
    <a:defPPr>
      <a:defRPr lang="en-US"/>
    </a:defPPr>
    <a:lvl1pPr algn="l" defTabSz="4648200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charset="0"/>
        <a:ea typeface="+mn-ea"/>
        <a:cs typeface="+mn-cs"/>
      </a:defRPr>
    </a:lvl1pPr>
    <a:lvl2pPr marL="2324100" indent="-1866900" algn="l" defTabSz="4648200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charset="0"/>
        <a:ea typeface="+mn-ea"/>
        <a:cs typeface="+mn-cs"/>
      </a:defRPr>
    </a:lvl2pPr>
    <a:lvl3pPr marL="4648200" indent="-3733800" algn="l" defTabSz="4648200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charset="0"/>
        <a:ea typeface="+mn-ea"/>
        <a:cs typeface="+mn-cs"/>
      </a:defRPr>
    </a:lvl3pPr>
    <a:lvl4pPr marL="6973888" indent="-5602288" algn="l" defTabSz="4648200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charset="0"/>
        <a:ea typeface="+mn-ea"/>
        <a:cs typeface="+mn-cs"/>
      </a:defRPr>
    </a:lvl4pPr>
    <a:lvl5pPr marL="9297988" indent="-7469188" algn="l" defTabSz="4648200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s Koscielniak" initials="NK" lastIdx="1" clrIdx="0"/>
  <p:cmAuthor id="2" name="Robin" initials="R" lastIdx="1" clrIdx="1">
    <p:extLst>
      <p:ext uri="{19B8F6BF-5375-455C-9EA6-DF929625EA0E}">
        <p15:presenceInfo xmlns:p15="http://schemas.microsoft.com/office/powerpoint/2012/main" userId="Rob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0080"/>
    <a:srgbClr val="008000"/>
    <a:srgbClr val="6D8736"/>
    <a:srgbClr val="A8CE51"/>
    <a:srgbClr val="8ACE10"/>
    <a:srgbClr val="008040"/>
    <a:srgbClr val="8000FF"/>
    <a:srgbClr val="FF66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7570"/>
  </p:normalViewPr>
  <p:slideViewPr>
    <p:cSldViewPr>
      <p:cViewPr>
        <p:scale>
          <a:sx n="25" d="100"/>
          <a:sy n="25" d="100"/>
        </p:scale>
        <p:origin x="12" y="2580"/>
      </p:cViewPr>
      <p:guideLst>
        <p:guide orient="horz" pos="12096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32400-1A66-484D-BD9D-9E1F8367AE7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5425" y="903288"/>
            <a:ext cx="3867150" cy="4514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718175"/>
            <a:ext cx="5486400" cy="54181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4763"/>
            <a:ext cx="2971800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434763"/>
            <a:ext cx="2971800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BDE06-360B-774A-828B-18C86638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5425" y="903288"/>
            <a:ext cx="3867150" cy="451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made the authors match the abstract</a:t>
            </a:r>
          </a:p>
          <a:p>
            <a:r>
              <a:rPr lang="en-US" dirty="0"/>
              <a:t>Make sure you talk about infrastructure in the background section</a:t>
            </a:r>
          </a:p>
          <a:p>
            <a:r>
              <a:rPr lang="en-US" dirty="0"/>
              <a:t>Make sure the objective matches the objective in the abstract</a:t>
            </a:r>
          </a:p>
          <a:p>
            <a:r>
              <a:rPr lang="en-US" dirty="0"/>
              <a:t>You can pare down the analysis sentence by only saying that you did mixed effects multi-level regression</a:t>
            </a:r>
          </a:p>
          <a:p>
            <a:r>
              <a:rPr lang="en-US" dirty="0"/>
              <a:t>Distress wasn’t reported by self-report</a:t>
            </a:r>
          </a:p>
          <a:p>
            <a:r>
              <a:rPr lang="en-US" dirty="0"/>
              <a:t>Use the correct name of the A1c analyzer (i.e. Siemens….)</a:t>
            </a:r>
          </a:p>
          <a:p>
            <a:r>
              <a:rPr lang="en-US" dirty="0"/>
              <a:t>Insulin use and demographics were measured with the Diabetes Care Profile</a:t>
            </a:r>
          </a:p>
          <a:p>
            <a:r>
              <a:rPr lang="en-US" dirty="0"/>
              <a:t>I would represent the results in line graphs, so that the text you have in the results wouldn’t be needed</a:t>
            </a:r>
          </a:p>
          <a:p>
            <a:r>
              <a:rPr lang="en-US" dirty="0"/>
              <a:t>Change T0, </a:t>
            </a:r>
            <a:r>
              <a:rPr lang="en-US" dirty="0" err="1"/>
              <a:t>etc</a:t>
            </a:r>
            <a:r>
              <a:rPr lang="en-US" dirty="0"/>
              <a:t> in Table 1 to Baseline, 3, 6, </a:t>
            </a:r>
            <a:r>
              <a:rPr lang="en-US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BDE06-360B-774A-828B-18C86638EF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532" y="12261789"/>
            <a:ext cx="25982023" cy="8460810"/>
          </a:xfrm>
          <a:prstGeom prst="rect">
            <a:avLst/>
          </a:prstGeom>
        </p:spPr>
        <p:txBody>
          <a:bodyPr lIns="464965" tIns="232483" rIns="464965" bIns="2324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5063" y="22367240"/>
            <a:ext cx="21396960" cy="10087187"/>
          </a:xfrm>
          <a:prstGeom prst="rect">
            <a:avLst/>
          </a:prstGeom>
        </p:spPr>
        <p:txBody>
          <a:bodyPr lIns="464965" tIns="232483" rIns="464965" bIns="232483"/>
          <a:lstStyle>
            <a:lvl1pPr marL="0" indent="0" algn="ctr">
              <a:buNone/>
              <a:defRPr/>
            </a:lvl1pPr>
            <a:lvl2pPr marL="1120976" indent="0" algn="ctr">
              <a:buNone/>
              <a:defRPr/>
            </a:lvl2pPr>
            <a:lvl3pPr marL="2241951" indent="0" algn="ctr">
              <a:buNone/>
              <a:defRPr/>
            </a:lvl3pPr>
            <a:lvl4pPr marL="3362924" indent="0" algn="ctr">
              <a:buNone/>
              <a:defRPr/>
            </a:lvl4pPr>
            <a:lvl5pPr marL="4483899" indent="0" algn="ctr">
              <a:buNone/>
              <a:defRPr/>
            </a:lvl5pPr>
            <a:lvl6pPr marL="5604875" indent="0" algn="ctr">
              <a:buNone/>
              <a:defRPr/>
            </a:lvl6pPr>
            <a:lvl7pPr marL="6725851" indent="0" algn="ctr">
              <a:buNone/>
              <a:defRPr/>
            </a:lvl7pPr>
            <a:lvl8pPr marL="7846823" indent="0" algn="ctr">
              <a:buNone/>
              <a:defRPr/>
            </a:lvl8pPr>
            <a:lvl9pPr marL="89677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1476-E532-48DE-96CC-D9F0D8FA7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5" y="1580695"/>
            <a:ext cx="27510377" cy="6578600"/>
          </a:xfrm>
          <a:prstGeom prst="rect">
            <a:avLst/>
          </a:prstGeom>
        </p:spPr>
        <p:txBody>
          <a:bodyPr lIns="464965" tIns="232483" rIns="464965" bIns="2324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8355" y="9210049"/>
            <a:ext cx="27510377" cy="26049431"/>
          </a:xfrm>
          <a:prstGeom prst="rect">
            <a:avLst/>
          </a:prstGeom>
        </p:spPr>
        <p:txBody>
          <a:bodyPr vert="eaVert" lIns="464965" tIns="232483" rIns="464965" bIns="23248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BDCA-9F95-496C-BAD9-20A3F5613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61137" y="1580703"/>
            <a:ext cx="6877594" cy="33678777"/>
          </a:xfrm>
          <a:prstGeom prst="rect">
            <a:avLst/>
          </a:prstGeom>
        </p:spPr>
        <p:txBody>
          <a:bodyPr vert="eaVert" lIns="464965" tIns="232483" rIns="464965" bIns="2324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8356" y="1580703"/>
            <a:ext cx="20123331" cy="33678777"/>
          </a:xfrm>
          <a:prstGeom prst="rect">
            <a:avLst/>
          </a:prstGeom>
        </p:spPr>
        <p:txBody>
          <a:bodyPr vert="eaVert" lIns="464965" tIns="232483" rIns="464965" bIns="23248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2D3A1-0623-4F1B-94DE-3475F573A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532" y="13004664"/>
            <a:ext cx="25982023" cy="11282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5063" y="22367240"/>
            <a:ext cx="21396960" cy="10087187"/>
          </a:xfrm>
        </p:spPr>
        <p:txBody>
          <a:bodyPr/>
          <a:lstStyle>
            <a:lvl1pPr marL="0" indent="0" algn="ctr">
              <a:buNone/>
              <a:defRPr/>
            </a:lvl1pPr>
            <a:lvl2pPr marL="1120637" indent="0" algn="ctr">
              <a:buNone/>
              <a:defRPr/>
            </a:lvl2pPr>
            <a:lvl3pPr marL="2241275" indent="0" algn="ctr">
              <a:buNone/>
              <a:defRPr/>
            </a:lvl3pPr>
            <a:lvl4pPr marL="3361904" indent="0" algn="ctr">
              <a:buNone/>
              <a:defRPr/>
            </a:lvl4pPr>
            <a:lvl5pPr marL="4482541" indent="0" algn="ctr">
              <a:buNone/>
              <a:defRPr/>
            </a:lvl5pPr>
            <a:lvl6pPr marL="5603178" indent="0" algn="ctr">
              <a:buNone/>
              <a:defRPr/>
            </a:lvl6pPr>
            <a:lvl7pPr marL="6723815" indent="0" algn="ctr">
              <a:buNone/>
              <a:defRPr/>
            </a:lvl7pPr>
            <a:lvl8pPr marL="7844450" indent="0" algn="ctr">
              <a:buNone/>
              <a:defRPr/>
            </a:lvl8pPr>
            <a:lvl9pPr marL="896508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1BB1A-B1FB-472D-A014-AE20307A9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6128-5474-42BF-A402-818B3CEDF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590" y="25364164"/>
            <a:ext cx="25982023" cy="1022524"/>
          </a:xfrm>
        </p:spPr>
        <p:txBody>
          <a:bodyPr anchor="t"/>
          <a:lstStyle>
            <a:lvl1pPr algn="l">
              <a:defRPr sz="97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4590" y="16729769"/>
            <a:ext cx="25982023" cy="8634410"/>
          </a:xfrm>
        </p:spPr>
        <p:txBody>
          <a:bodyPr anchor="b"/>
          <a:lstStyle>
            <a:lvl1pPr marL="0" indent="0">
              <a:buNone/>
              <a:defRPr sz="4919"/>
            </a:lvl1pPr>
            <a:lvl2pPr marL="1120637" indent="0">
              <a:buNone/>
              <a:defRPr sz="4436"/>
            </a:lvl2pPr>
            <a:lvl3pPr marL="2241275" indent="0">
              <a:buNone/>
              <a:defRPr sz="3905"/>
            </a:lvl3pPr>
            <a:lvl4pPr marL="3361904" indent="0">
              <a:buNone/>
              <a:defRPr sz="3424"/>
            </a:lvl4pPr>
            <a:lvl5pPr marL="4482541" indent="0">
              <a:buNone/>
              <a:defRPr sz="3424"/>
            </a:lvl5pPr>
            <a:lvl6pPr marL="5603178" indent="0">
              <a:buNone/>
              <a:defRPr sz="3424"/>
            </a:lvl6pPr>
            <a:lvl7pPr marL="6723815" indent="0">
              <a:buNone/>
              <a:defRPr sz="3424"/>
            </a:lvl7pPr>
            <a:lvl8pPr marL="7844450" indent="0">
              <a:buNone/>
              <a:defRPr sz="3424"/>
            </a:lvl8pPr>
            <a:lvl9pPr marL="8965082" indent="0">
              <a:buNone/>
              <a:defRPr sz="34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ED519-8869-40DB-AD9B-D3CDCC208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355" y="6578609"/>
            <a:ext cx="13500463" cy="26049431"/>
          </a:xfrm>
        </p:spPr>
        <p:txBody>
          <a:bodyPr/>
          <a:lstStyle>
            <a:lvl1pPr>
              <a:defRPr sz="6847"/>
            </a:lvl1pPr>
            <a:lvl2pPr>
              <a:defRPr sz="5882"/>
            </a:lvl2pPr>
            <a:lvl3pPr>
              <a:defRPr sz="4919"/>
            </a:lvl3pPr>
            <a:lvl4pPr>
              <a:defRPr sz="4436"/>
            </a:lvl4pPr>
            <a:lvl5pPr>
              <a:defRPr sz="4436"/>
            </a:lvl5pPr>
            <a:lvl6pPr>
              <a:defRPr sz="4436"/>
            </a:lvl6pPr>
            <a:lvl7pPr>
              <a:defRPr sz="4436"/>
            </a:lvl7pPr>
            <a:lvl8pPr>
              <a:defRPr sz="4436"/>
            </a:lvl8pPr>
            <a:lvl9pPr>
              <a:defRPr sz="44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38270" y="6578609"/>
            <a:ext cx="13500463" cy="26049431"/>
          </a:xfrm>
        </p:spPr>
        <p:txBody>
          <a:bodyPr/>
          <a:lstStyle>
            <a:lvl1pPr>
              <a:defRPr sz="6847"/>
            </a:lvl1pPr>
            <a:lvl2pPr>
              <a:defRPr sz="5882"/>
            </a:lvl2pPr>
            <a:lvl3pPr>
              <a:defRPr sz="4919"/>
            </a:lvl3pPr>
            <a:lvl4pPr>
              <a:defRPr sz="4436"/>
            </a:lvl4pPr>
            <a:lvl5pPr>
              <a:defRPr sz="4436"/>
            </a:lvl5pPr>
            <a:lvl6pPr>
              <a:defRPr sz="4436"/>
            </a:lvl6pPr>
            <a:lvl7pPr>
              <a:defRPr sz="4436"/>
            </a:lvl7pPr>
            <a:lvl8pPr>
              <a:defRPr sz="4436"/>
            </a:lvl8pPr>
            <a:lvl9pPr>
              <a:defRPr sz="44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8B4F-AF47-4A31-898D-AB1F44570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5" y="2323573"/>
            <a:ext cx="27510377" cy="11282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354" y="8835429"/>
            <a:ext cx="13505772" cy="3682186"/>
          </a:xfrm>
        </p:spPr>
        <p:txBody>
          <a:bodyPr anchor="b"/>
          <a:lstStyle>
            <a:lvl1pPr marL="0" indent="0">
              <a:buNone/>
              <a:defRPr sz="5882" b="1"/>
            </a:lvl1pPr>
            <a:lvl2pPr marL="1120637" indent="0">
              <a:buNone/>
              <a:defRPr sz="4919" b="1"/>
            </a:lvl2pPr>
            <a:lvl3pPr marL="2241275" indent="0">
              <a:buNone/>
              <a:defRPr sz="4436" b="1"/>
            </a:lvl3pPr>
            <a:lvl4pPr marL="3361904" indent="0">
              <a:buNone/>
              <a:defRPr sz="3905" b="1"/>
            </a:lvl4pPr>
            <a:lvl5pPr marL="4482541" indent="0">
              <a:buNone/>
              <a:defRPr sz="3905" b="1"/>
            </a:lvl5pPr>
            <a:lvl6pPr marL="5603178" indent="0">
              <a:buNone/>
              <a:defRPr sz="3905" b="1"/>
            </a:lvl6pPr>
            <a:lvl7pPr marL="6723815" indent="0">
              <a:buNone/>
              <a:defRPr sz="3905" b="1"/>
            </a:lvl7pPr>
            <a:lvl8pPr marL="7844450" indent="0">
              <a:buNone/>
              <a:defRPr sz="3905" b="1"/>
            </a:lvl8pPr>
            <a:lvl9pPr marL="8965082" indent="0">
              <a:buNone/>
              <a:defRPr sz="39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354" y="12517614"/>
            <a:ext cx="13505772" cy="22741858"/>
          </a:xfrm>
        </p:spPr>
        <p:txBody>
          <a:bodyPr/>
          <a:lstStyle>
            <a:lvl1pPr>
              <a:defRPr sz="5882"/>
            </a:lvl1pPr>
            <a:lvl2pPr>
              <a:defRPr sz="4919"/>
            </a:lvl2pPr>
            <a:lvl3pPr>
              <a:defRPr sz="4436"/>
            </a:lvl3pPr>
            <a:lvl4pPr>
              <a:defRPr sz="3905"/>
            </a:lvl4pPr>
            <a:lvl5pPr>
              <a:defRPr sz="3905"/>
            </a:lvl5pPr>
            <a:lvl6pPr>
              <a:defRPr sz="3905"/>
            </a:lvl6pPr>
            <a:lvl7pPr>
              <a:defRPr sz="3905"/>
            </a:lvl7pPr>
            <a:lvl8pPr>
              <a:defRPr sz="3905"/>
            </a:lvl8pPr>
            <a:lvl9pPr>
              <a:defRPr sz="3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27667" y="8835429"/>
            <a:ext cx="13511076" cy="3682186"/>
          </a:xfrm>
        </p:spPr>
        <p:txBody>
          <a:bodyPr anchor="b"/>
          <a:lstStyle>
            <a:lvl1pPr marL="0" indent="0">
              <a:buNone/>
              <a:defRPr sz="5882" b="1"/>
            </a:lvl1pPr>
            <a:lvl2pPr marL="1120637" indent="0">
              <a:buNone/>
              <a:defRPr sz="4919" b="1"/>
            </a:lvl2pPr>
            <a:lvl3pPr marL="2241275" indent="0">
              <a:buNone/>
              <a:defRPr sz="4436" b="1"/>
            </a:lvl3pPr>
            <a:lvl4pPr marL="3361904" indent="0">
              <a:buNone/>
              <a:defRPr sz="3905" b="1"/>
            </a:lvl4pPr>
            <a:lvl5pPr marL="4482541" indent="0">
              <a:buNone/>
              <a:defRPr sz="3905" b="1"/>
            </a:lvl5pPr>
            <a:lvl6pPr marL="5603178" indent="0">
              <a:buNone/>
              <a:defRPr sz="3905" b="1"/>
            </a:lvl6pPr>
            <a:lvl7pPr marL="6723815" indent="0">
              <a:buNone/>
              <a:defRPr sz="3905" b="1"/>
            </a:lvl7pPr>
            <a:lvl8pPr marL="7844450" indent="0">
              <a:buNone/>
              <a:defRPr sz="3905" b="1"/>
            </a:lvl8pPr>
            <a:lvl9pPr marL="8965082" indent="0">
              <a:buNone/>
              <a:defRPr sz="39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27667" y="12517614"/>
            <a:ext cx="13511076" cy="22741858"/>
          </a:xfrm>
        </p:spPr>
        <p:txBody>
          <a:bodyPr/>
          <a:lstStyle>
            <a:lvl1pPr>
              <a:defRPr sz="5882"/>
            </a:lvl1pPr>
            <a:lvl2pPr>
              <a:defRPr sz="4919"/>
            </a:lvl2pPr>
            <a:lvl3pPr>
              <a:defRPr sz="4436"/>
            </a:lvl3pPr>
            <a:lvl4pPr>
              <a:defRPr sz="3905"/>
            </a:lvl4pPr>
            <a:lvl5pPr>
              <a:defRPr sz="3905"/>
            </a:lvl5pPr>
            <a:lvl6pPr>
              <a:defRPr sz="3905"/>
            </a:lvl6pPr>
            <a:lvl7pPr>
              <a:defRPr sz="3905"/>
            </a:lvl7pPr>
            <a:lvl8pPr>
              <a:defRPr sz="3905"/>
            </a:lvl8pPr>
            <a:lvl9pPr>
              <a:defRPr sz="3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2192-1A36-4E6B-9D60-6A0E69E4F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2D09-B001-434C-83EB-20DC57950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B3B7-3034-48F8-A52D-464A474B1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7" y="3438288"/>
            <a:ext cx="10056361" cy="513923"/>
          </a:xfrm>
        </p:spPr>
        <p:txBody>
          <a:bodyPr anchor="b"/>
          <a:lstStyle>
            <a:lvl1pPr algn="l">
              <a:defRPr sz="49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0881" y="1571575"/>
            <a:ext cx="17087850" cy="33687917"/>
          </a:xfrm>
        </p:spPr>
        <p:txBody>
          <a:bodyPr/>
          <a:lstStyle>
            <a:lvl1pPr>
              <a:defRPr sz="7859"/>
            </a:lvl1pPr>
            <a:lvl2pPr>
              <a:defRPr sz="6847"/>
            </a:lvl2pPr>
            <a:lvl3pPr>
              <a:defRPr sz="5882"/>
            </a:lvl3pPr>
            <a:lvl4pPr>
              <a:defRPr sz="4919"/>
            </a:lvl4pPr>
            <a:lvl5pPr>
              <a:defRPr sz="4919"/>
            </a:lvl5pPr>
            <a:lvl6pPr>
              <a:defRPr sz="4919"/>
            </a:lvl6pPr>
            <a:lvl7pPr>
              <a:defRPr sz="4919"/>
            </a:lvl7pPr>
            <a:lvl8pPr>
              <a:defRPr sz="4919"/>
            </a:lvl8pPr>
            <a:lvl9pPr>
              <a:defRPr sz="4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8357" y="8259819"/>
            <a:ext cx="10056361" cy="26999673"/>
          </a:xfrm>
        </p:spPr>
        <p:txBody>
          <a:bodyPr/>
          <a:lstStyle>
            <a:lvl1pPr marL="0" indent="0">
              <a:buNone/>
              <a:defRPr sz="3424"/>
            </a:lvl1pPr>
            <a:lvl2pPr marL="1120637" indent="0">
              <a:buNone/>
              <a:defRPr sz="2942"/>
            </a:lvl2pPr>
            <a:lvl3pPr marL="2241275" indent="0">
              <a:buNone/>
              <a:defRPr sz="2459"/>
            </a:lvl3pPr>
            <a:lvl4pPr marL="3361904" indent="0">
              <a:buNone/>
              <a:defRPr sz="2218"/>
            </a:lvl4pPr>
            <a:lvl5pPr marL="4482541" indent="0">
              <a:buNone/>
              <a:defRPr sz="2218"/>
            </a:lvl5pPr>
            <a:lvl6pPr marL="5603178" indent="0">
              <a:buNone/>
              <a:defRPr sz="2218"/>
            </a:lvl6pPr>
            <a:lvl7pPr marL="6723815" indent="0">
              <a:buNone/>
              <a:defRPr sz="2218"/>
            </a:lvl7pPr>
            <a:lvl8pPr marL="7844450" indent="0">
              <a:buNone/>
              <a:defRPr sz="2218"/>
            </a:lvl8pPr>
            <a:lvl9pPr marL="8965082" indent="0">
              <a:buNone/>
              <a:defRPr sz="22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A5F18-32AA-4389-8CAD-D21E9F394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5" y="9210049"/>
            <a:ext cx="27510377" cy="26049431"/>
          </a:xfrm>
          <a:prstGeom prst="rect">
            <a:avLst/>
          </a:prstGeom>
        </p:spPr>
        <p:txBody>
          <a:bodyPr lIns="464965" tIns="232483" rIns="464965" bIns="23248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FB8C3-4350-4B96-85A2-F1492F651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364" y="28306616"/>
            <a:ext cx="18340251" cy="513843"/>
          </a:xfrm>
        </p:spPr>
        <p:txBody>
          <a:bodyPr anchor="b"/>
          <a:lstStyle>
            <a:lvl1pPr algn="l">
              <a:defRPr sz="49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1364" y="3526860"/>
            <a:ext cx="18340251" cy="23682960"/>
          </a:xfrm>
        </p:spPr>
        <p:txBody>
          <a:bodyPr/>
          <a:lstStyle>
            <a:lvl1pPr marL="0" indent="0">
              <a:buNone/>
              <a:defRPr sz="7859"/>
            </a:lvl1pPr>
            <a:lvl2pPr marL="1120637" indent="0">
              <a:buNone/>
              <a:defRPr sz="6847"/>
            </a:lvl2pPr>
            <a:lvl3pPr marL="2241275" indent="0">
              <a:buNone/>
              <a:defRPr sz="5882"/>
            </a:lvl3pPr>
            <a:lvl4pPr marL="3361904" indent="0">
              <a:buNone/>
              <a:defRPr sz="4919"/>
            </a:lvl4pPr>
            <a:lvl5pPr marL="4482541" indent="0">
              <a:buNone/>
              <a:defRPr sz="4919"/>
            </a:lvl5pPr>
            <a:lvl6pPr marL="5603178" indent="0">
              <a:buNone/>
              <a:defRPr sz="4919"/>
            </a:lvl6pPr>
            <a:lvl7pPr marL="6723815" indent="0">
              <a:buNone/>
              <a:defRPr sz="4919"/>
            </a:lvl7pPr>
            <a:lvl8pPr marL="7844450" indent="0">
              <a:buNone/>
              <a:defRPr sz="4919"/>
            </a:lvl8pPr>
            <a:lvl9pPr marL="8965082" indent="0">
              <a:buNone/>
              <a:defRPr sz="4919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1364" y="30892013"/>
            <a:ext cx="18340251" cy="4632428"/>
          </a:xfrm>
        </p:spPr>
        <p:txBody>
          <a:bodyPr/>
          <a:lstStyle>
            <a:lvl1pPr marL="0" indent="0">
              <a:buNone/>
              <a:defRPr sz="3424"/>
            </a:lvl1pPr>
            <a:lvl2pPr marL="1120637" indent="0">
              <a:buNone/>
              <a:defRPr sz="2942"/>
            </a:lvl2pPr>
            <a:lvl3pPr marL="2241275" indent="0">
              <a:buNone/>
              <a:defRPr sz="2459"/>
            </a:lvl3pPr>
            <a:lvl4pPr marL="3361904" indent="0">
              <a:buNone/>
              <a:defRPr sz="2218"/>
            </a:lvl4pPr>
            <a:lvl5pPr marL="4482541" indent="0">
              <a:buNone/>
              <a:defRPr sz="2218"/>
            </a:lvl5pPr>
            <a:lvl6pPr marL="5603178" indent="0">
              <a:buNone/>
              <a:defRPr sz="2218"/>
            </a:lvl6pPr>
            <a:lvl7pPr marL="6723815" indent="0">
              <a:buNone/>
              <a:defRPr sz="2218"/>
            </a:lvl7pPr>
            <a:lvl8pPr marL="7844450" indent="0">
              <a:buNone/>
              <a:defRPr sz="2218"/>
            </a:lvl8pPr>
            <a:lvl9pPr marL="8965082" indent="0">
              <a:buNone/>
              <a:defRPr sz="22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8AF48-5686-4FC5-B412-BD10FC85B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884CF-EB9F-46C3-8E35-290A75B77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34195" y="1882211"/>
            <a:ext cx="1128322" cy="30745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8356" y="1882211"/>
            <a:ext cx="20123331" cy="30745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910A-B81A-42E9-A6AD-F589267B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5" y="9210049"/>
            <a:ext cx="27510377" cy="26049431"/>
          </a:xfrm>
          <a:prstGeom prst="rect">
            <a:avLst/>
          </a:prstGeom>
        </p:spPr>
        <p:txBody>
          <a:bodyPr lIns="464965" tIns="232483" rIns="464965" bIns="23248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1F7BB-8962-4D89-B6C2-250A8F78D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532" y="12261783"/>
            <a:ext cx="25982023" cy="8460810"/>
          </a:xfrm>
          <a:prstGeom prst="rect">
            <a:avLst/>
          </a:prstGeom>
        </p:spPr>
        <p:txBody>
          <a:bodyPr lIns="465036" tIns="232518" rIns="465036" bIns="2325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5063" y="22367240"/>
            <a:ext cx="21396960" cy="10087187"/>
          </a:xfrm>
          <a:prstGeom prst="rect">
            <a:avLst/>
          </a:prstGeom>
        </p:spPr>
        <p:txBody>
          <a:bodyPr lIns="465036" tIns="232518" rIns="465036" bIns="232518"/>
          <a:lstStyle>
            <a:lvl1pPr marL="0" indent="0" algn="ctr">
              <a:buNone/>
              <a:defRPr/>
            </a:lvl1pPr>
            <a:lvl2pPr marL="1121145" indent="0" algn="ctr">
              <a:buNone/>
              <a:defRPr/>
            </a:lvl2pPr>
            <a:lvl3pPr marL="2242289" indent="0" algn="ctr">
              <a:buNone/>
              <a:defRPr/>
            </a:lvl3pPr>
            <a:lvl4pPr marL="3363434" indent="0" algn="ctr">
              <a:buNone/>
              <a:defRPr/>
            </a:lvl4pPr>
            <a:lvl5pPr marL="4484579" indent="0" algn="ctr">
              <a:buNone/>
              <a:defRPr/>
            </a:lvl5pPr>
            <a:lvl6pPr marL="5605724" indent="0" algn="ctr">
              <a:buNone/>
              <a:defRPr/>
            </a:lvl6pPr>
            <a:lvl7pPr marL="6726868" indent="0" algn="ctr">
              <a:buNone/>
              <a:defRPr/>
            </a:lvl7pPr>
            <a:lvl8pPr marL="7848013" indent="0" algn="ctr">
              <a:buNone/>
              <a:defRPr/>
            </a:lvl8pPr>
            <a:lvl9pPr marL="89691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8E97-47F8-4EDA-BE62-0E4034CD6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5" y="1580695"/>
            <a:ext cx="27510377" cy="6578600"/>
          </a:xfrm>
          <a:prstGeom prst="rect">
            <a:avLst/>
          </a:prstGeom>
        </p:spPr>
        <p:txBody>
          <a:bodyPr lIns="465036" tIns="232518" rIns="465036" bIns="2325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5" y="9210044"/>
            <a:ext cx="27510377" cy="26049431"/>
          </a:xfrm>
          <a:prstGeom prst="rect">
            <a:avLst/>
          </a:prstGeom>
        </p:spPr>
        <p:txBody>
          <a:bodyPr lIns="465036" tIns="232518" rIns="465036" bIns="2325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7A812-DF4C-40B2-BBBC-B9C7A1B2D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590" y="25364161"/>
            <a:ext cx="25982023" cy="7839498"/>
          </a:xfrm>
          <a:prstGeom prst="rect">
            <a:avLst/>
          </a:prstGeom>
        </p:spPr>
        <p:txBody>
          <a:bodyPr lIns="465036" tIns="232518" rIns="465036" bIns="232518" anchor="t"/>
          <a:lstStyle>
            <a:lvl1pPr algn="l">
              <a:defRPr sz="97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4590" y="16729752"/>
            <a:ext cx="25982023" cy="8634410"/>
          </a:xfrm>
          <a:prstGeom prst="rect">
            <a:avLst/>
          </a:prstGeom>
        </p:spPr>
        <p:txBody>
          <a:bodyPr lIns="465036" tIns="232518" rIns="465036" bIns="232518" anchor="b"/>
          <a:lstStyle>
            <a:lvl1pPr marL="0" indent="0">
              <a:buNone/>
              <a:defRPr sz="4919"/>
            </a:lvl1pPr>
            <a:lvl2pPr marL="1121145" indent="0">
              <a:buNone/>
              <a:defRPr sz="4436"/>
            </a:lvl2pPr>
            <a:lvl3pPr marL="2242289" indent="0">
              <a:buNone/>
              <a:defRPr sz="3905"/>
            </a:lvl3pPr>
            <a:lvl4pPr marL="3363434" indent="0">
              <a:buNone/>
              <a:defRPr sz="3424"/>
            </a:lvl4pPr>
            <a:lvl5pPr marL="4484579" indent="0">
              <a:buNone/>
              <a:defRPr sz="3424"/>
            </a:lvl5pPr>
            <a:lvl6pPr marL="5605724" indent="0">
              <a:buNone/>
              <a:defRPr sz="3424"/>
            </a:lvl6pPr>
            <a:lvl7pPr marL="6726868" indent="0">
              <a:buNone/>
              <a:defRPr sz="3424"/>
            </a:lvl7pPr>
            <a:lvl8pPr marL="7848013" indent="0">
              <a:buNone/>
              <a:defRPr sz="3424"/>
            </a:lvl8pPr>
            <a:lvl9pPr marL="8969157" indent="0">
              <a:buNone/>
              <a:defRPr sz="34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BF6E-D6B0-42B6-BAA8-0B42AE8F7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5" y="1580695"/>
            <a:ext cx="27510377" cy="6578600"/>
          </a:xfrm>
          <a:prstGeom prst="rect">
            <a:avLst/>
          </a:prstGeom>
        </p:spPr>
        <p:txBody>
          <a:bodyPr lIns="465036" tIns="232518" rIns="465036" bIns="2325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355" y="9210044"/>
            <a:ext cx="13500463" cy="26049431"/>
          </a:xfrm>
          <a:prstGeom prst="rect">
            <a:avLst/>
          </a:prstGeom>
        </p:spPr>
        <p:txBody>
          <a:bodyPr lIns="465036" tIns="232518" rIns="465036" bIns="232518"/>
          <a:lstStyle>
            <a:lvl1pPr>
              <a:defRPr sz="6847"/>
            </a:lvl1pPr>
            <a:lvl2pPr>
              <a:defRPr sz="5882"/>
            </a:lvl2pPr>
            <a:lvl3pPr>
              <a:defRPr sz="4919"/>
            </a:lvl3pPr>
            <a:lvl4pPr>
              <a:defRPr sz="4436"/>
            </a:lvl4pPr>
            <a:lvl5pPr>
              <a:defRPr sz="4436"/>
            </a:lvl5pPr>
            <a:lvl6pPr>
              <a:defRPr sz="4436"/>
            </a:lvl6pPr>
            <a:lvl7pPr>
              <a:defRPr sz="4436"/>
            </a:lvl7pPr>
            <a:lvl8pPr>
              <a:defRPr sz="4436"/>
            </a:lvl8pPr>
            <a:lvl9pPr>
              <a:defRPr sz="44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38270" y="9210044"/>
            <a:ext cx="13500463" cy="26049431"/>
          </a:xfrm>
          <a:prstGeom prst="rect">
            <a:avLst/>
          </a:prstGeom>
        </p:spPr>
        <p:txBody>
          <a:bodyPr lIns="465036" tIns="232518" rIns="465036" bIns="232518"/>
          <a:lstStyle>
            <a:lvl1pPr>
              <a:defRPr sz="6847"/>
            </a:lvl1pPr>
            <a:lvl2pPr>
              <a:defRPr sz="5882"/>
            </a:lvl2pPr>
            <a:lvl3pPr>
              <a:defRPr sz="4919"/>
            </a:lvl3pPr>
            <a:lvl4pPr>
              <a:defRPr sz="4436"/>
            </a:lvl4pPr>
            <a:lvl5pPr>
              <a:defRPr sz="4436"/>
            </a:lvl5pPr>
            <a:lvl6pPr>
              <a:defRPr sz="4436"/>
            </a:lvl6pPr>
            <a:lvl7pPr>
              <a:defRPr sz="4436"/>
            </a:lvl7pPr>
            <a:lvl8pPr>
              <a:defRPr sz="4436"/>
            </a:lvl8pPr>
            <a:lvl9pPr>
              <a:defRPr sz="44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9D80-96E5-40DE-9DC5-5B54D159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5" y="1580695"/>
            <a:ext cx="27510377" cy="6578600"/>
          </a:xfrm>
          <a:prstGeom prst="rect">
            <a:avLst/>
          </a:prstGeom>
        </p:spPr>
        <p:txBody>
          <a:bodyPr lIns="465036" tIns="232518" rIns="465036" bIns="2325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354" y="8835429"/>
            <a:ext cx="13505772" cy="3682186"/>
          </a:xfrm>
          <a:prstGeom prst="rect">
            <a:avLst/>
          </a:prstGeom>
        </p:spPr>
        <p:txBody>
          <a:bodyPr lIns="465036" tIns="232518" rIns="465036" bIns="232518" anchor="b"/>
          <a:lstStyle>
            <a:lvl1pPr marL="0" indent="0">
              <a:buNone/>
              <a:defRPr sz="5882" b="1"/>
            </a:lvl1pPr>
            <a:lvl2pPr marL="1121145" indent="0">
              <a:buNone/>
              <a:defRPr sz="4919" b="1"/>
            </a:lvl2pPr>
            <a:lvl3pPr marL="2242289" indent="0">
              <a:buNone/>
              <a:defRPr sz="4436" b="1"/>
            </a:lvl3pPr>
            <a:lvl4pPr marL="3363434" indent="0">
              <a:buNone/>
              <a:defRPr sz="3905" b="1"/>
            </a:lvl4pPr>
            <a:lvl5pPr marL="4484579" indent="0">
              <a:buNone/>
              <a:defRPr sz="3905" b="1"/>
            </a:lvl5pPr>
            <a:lvl6pPr marL="5605724" indent="0">
              <a:buNone/>
              <a:defRPr sz="3905" b="1"/>
            </a:lvl6pPr>
            <a:lvl7pPr marL="6726868" indent="0">
              <a:buNone/>
              <a:defRPr sz="3905" b="1"/>
            </a:lvl7pPr>
            <a:lvl8pPr marL="7848013" indent="0">
              <a:buNone/>
              <a:defRPr sz="3905" b="1"/>
            </a:lvl8pPr>
            <a:lvl9pPr marL="8969157" indent="0">
              <a:buNone/>
              <a:defRPr sz="39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354" y="12517614"/>
            <a:ext cx="13505772" cy="22741858"/>
          </a:xfrm>
          <a:prstGeom prst="rect">
            <a:avLst/>
          </a:prstGeom>
        </p:spPr>
        <p:txBody>
          <a:bodyPr lIns="465036" tIns="232518" rIns="465036" bIns="232518"/>
          <a:lstStyle>
            <a:lvl1pPr>
              <a:defRPr sz="5882"/>
            </a:lvl1pPr>
            <a:lvl2pPr>
              <a:defRPr sz="4919"/>
            </a:lvl2pPr>
            <a:lvl3pPr>
              <a:defRPr sz="4436"/>
            </a:lvl3pPr>
            <a:lvl4pPr>
              <a:defRPr sz="3905"/>
            </a:lvl4pPr>
            <a:lvl5pPr>
              <a:defRPr sz="3905"/>
            </a:lvl5pPr>
            <a:lvl6pPr>
              <a:defRPr sz="3905"/>
            </a:lvl6pPr>
            <a:lvl7pPr>
              <a:defRPr sz="3905"/>
            </a:lvl7pPr>
            <a:lvl8pPr>
              <a:defRPr sz="3905"/>
            </a:lvl8pPr>
            <a:lvl9pPr>
              <a:defRPr sz="3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27657" y="8835429"/>
            <a:ext cx="13511076" cy="3682186"/>
          </a:xfrm>
          <a:prstGeom prst="rect">
            <a:avLst/>
          </a:prstGeom>
        </p:spPr>
        <p:txBody>
          <a:bodyPr lIns="465036" tIns="232518" rIns="465036" bIns="232518" anchor="b"/>
          <a:lstStyle>
            <a:lvl1pPr marL="0" indent="0">
              <a:buNone/>
              <a:defRPr sz="5882" b="1"/>
            </a:lvl1pPr>
            <a:lvl2pPr marL="1121145" indent="0">
              <a:buNone/>
              <a:defRPr sz="4919" b="1"/>
            </a:lvl2pPr>
            <a:lvl3pPr marL="2242289" indent="0">
              <a:buNone/>
              <a:defRPr sz="4436" b="1"/>
            </a:lvl3pPr>
            <a:lvl4pPr marL="3363434" indent="0">
              <a:buNone/>
              <a:defRPr sz="3905" b="1"/>
            </a:lvl4pPr>
            <a:lvl5pPr marL="4484579" indent="0">
              <a:buNone/>
              <a:defRPr sz="3905" b="1"/>
            </a:lvl5pPr>
            <a:lvl6pPr marL="5605724" indent="0">
              <a:buNone/>
              <a:defRPr sz="3905" b="1"/>
            </a:lvl6pPr>
            <a:lvl7pPr marL="6726868" indent="0">
              <a:buNone/>
              <a:defRPr sz="3905" b="1"/>
            </a:lvl7pPr>
            <a:lvl8pPr marL="7848013" indent="0">
              <a:buNone/>
              <a:defRPr sz="3905" b="1"/>
            </a:lvl8pPr>
            <a:lvl9pPr marL="8969157" indent="0">
              <a:buNone/>
              <a:defRPr sz="39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27657" y="12517614"/>
            <a:ext cx="13511076" cy="22741858"/>
          </a:xfrm>
          <a:prstGeom prst="rect">
            <a:avLst/>
          </a:prstGeom>
        </p:spPr>
        <p:txBody>
          <a:bodyPr lIns="465036" tIns="232518" rIns="465036" bIns="232518"/>
          <a:lstStyle>
            <a:lvl1pPr>
              <a:defRPr sz="5882"/>
            </a:lvl1pPr>
            <a:lvl2pPr>
              <a:defRPr sz="4919"/>
            </a:lvl2pPr>
            <a:lvl3pPr>
              <a:defRPr sz="4436"/>
            </a:lvl3pPr>
            <a:lvl4pPr>
              <a:defRPr sz="3905"/>
            </a:lvl4pPr>
            <a:lvl5pPr>
              <a:defRPr sz="3905"/>
            </a:lvl5pPr>
            <a:lvl6pPr>
              <a:defRPr sz="3905"/>
            </a:lvl6pPr>
            <a:lvl7pPr>
              <a:defRPr sz="3905"/>
            </a:lvl7pPr>
            <a:lvl8pPr>
              <a:defRPr sz="3905"/>
            </a:lvl8pPr>
            <a:lvl9pPr>
              <a:defRPr sz="3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F06E-D32B-4803-9A93-9345B89E4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5" y="1580695"/>
            <a:ext cx="27510377" cy="6578600"/>
          </a:xfrm>
          <a:prstGeom prst="rect">
            <a:avLst/>
          </a:prstGeom>
        </p:spPr>
        <p:txBody>
          <a:bodyPr lIns="465036" tIns="232518" rIns="465036" bIns="2325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917F-B6C3-4244-B575-437D532BF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590" y="25364161"/>
            <a:ext cx="25982023" cy="7839498"/>
          </a:xfrm>
          <a:prstGeom prst="rect">
            <a:avLst/>
          </a:prstGeom>
        </p:spPr>
        <p:txBody>
          <a:bodyPr lIns="464965" tIns="232483" rIns="464965" bIns="232483" anchor="t"/>
          <a:lstStyle>
            <a:lvl1pPr algn="l">
              <a:defRPr sz="97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4590" y="16729757"/>
            <a:ext cx="25982023" cy="8634410"/>
          </a:xfrm>
          <a:prstGeom prst="rect">
            <a:avLst/>
          </a:prstGeom>
        </p:spPr>
        <p:txBody>
          <a:bodyPr lIns="464965" tIns="232483" rIns="464965" bIns="232483" anchor="b"/>
          <a:lstStyle>
            <a:lvl1pPr marL="0" indent="0">
              <a:buNone/>
              <a:defRPr sz="4919"/>
            </a:lvl1pPr>
            <a:lvl2pPr marL="1120976" indent="0">
              <a:buNone/>
              <a:defRPr sz="4436"/>
            </a:lvl2pPr>
            <a:lvl3pPr marL="2241951" indent="0">
              <a:buNone/>
              <a:defRPr sz="3905"/>
            </a:lvl3pPr>
            <a:lvl4pPr marL="3362924" indent="0">
              <a:buNone/>
              <a:defRPr sz="3424"/>
            </a:lvl4pPr>
            <a:lvl5pPr marL="4483899" indent="0">
              <a:buNone/>
              <a:defRPr sz="3424"/>
            </a:lvl5pPr>
            <a:lvl6pPr marL="5604875" indent="0">
              <a:buNone/>
              <a:defRPr sz="3424"/>
            </a:lvl6pPr>
            <a:lvl7pPr marL="6725851" indent="0">
              <a:buNone/>
              <a:defRPr sz="3424"/>
            </a:lvl7pPr>
            <a:lvl8pPr marL="7846823" indent="0">
              <a:buNone/>
              <a:defRPr sz="3424"/>
            </a:lvl8pPr>
            <a:lvl9pPr marL="8967799" indent="0">
              <a:buNone/>
              <a:defRPr sz="34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D3C4E-849D-4744-A827-A6887E8A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8747F-AC03-49ED-AE87-ED892B1D3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7" y="1571554"/>
            <a:ext cx="10056361" cy="6688244"/>
          </a:xfrm>
          <a:prstGeom prst="rect">
            <a:avLst/>
          </a:prstGeom>
        </p:spPr>
        <p:txBody>
          <a:bodyPr lIns="465036" tIns="232518" rIns="465036" bIns="232518" anchor="b"/>
          <a:lstStyle>
            <a:lvl1pPr algn="l">
              <a:defRPr sz="49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0881" y="1571557"/>
            <a:ext cx="17087850" cy="33687917"/>
          </a:xfrm>
          <a:prstGeom prst="rect">
            <a:avLst/>
          </a:prstGeom>
        </p:spPr>
        <p:txBody>
          <a:bodyPr lIns="465036" tIns="232518" rIns="465036" bIns="232518"/>
          <a:lstStyle>
            <a:lvl1pPr>
              <a:defRPr sz="7859"/>
            </a:lvl1pPr>
            <a:lvl2pPr>
              <a:defRPr sz="6847"/>
            </a:lvl2pPr>
            <a:lvl3pPr>
              <a:defRPr sz="5882"/>
            </a:lvl3pPr>
            <a:lvl4pPr>
              <a:defRPr sz="4919"/>
            </a:lvl4pPr>
            <a:lvl5pPr>
              <a:defRPr sz="4919"/>
            </a:lvl5pPr>
            <a:lvl6pPr>
              <a:defRPr sz="4919"/>
            </a:lvl6pPr>
            <a:lvl7pPr>
              <a:defRPr sz="4919"/>
            </a:lvl7pPr>
            <a:lvl8pPr>
              <a:defRPr sz="4919"/>
            </a:lvl8pPr>
            <a:lvl9pPr>
              <a:defRPr sz="4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8357" y="8259801"/>
            <a:ext cx="10056361" cy="26999673"/>
          </a:xfrm>
          <a:prstGeom prst="rect">
            <a:avLst/>
          </a:prstGeom>
        </p:spPr>
        <p:txBody>
          <a:bodyPr lIns="465036" tIns="232518" rIns="465036" bIns="232518"/>
          <a:lstStyle>
            <a:lvl1pPr marL="0" indent="0">
              <a:buNone/>
              <a:defRPr sz="3424"/>
            </a:lvl1pPr>
            <a:lvl2pPr marL="1121145" indent="0">
              <a:buNone/>
              <a:defRPr sz="2942"/>
            </a:lvl2pPr>
            <a:lvl3pPr marL="2242289" indent="0">
              <a:buNone/>
              <a:defRPr sz="2459"/>
            </a:lvl3pPr>
            <a:lvl4pPr marL="3363434" indent="0">
              <a:buNone/>
              <a:defRPr sz="2218"/>
            </a:lvl4pPr>
            <a:lvl5pPr marL="4484579" indent="0">
              <a:buNone/>
              <a:defRPr sz="2218"/>
            </a:lvl5pPr>
            <a:lvl6pPr marL="5605724" indent="0">
              <a:buNone/>
              <a:defRPr sz="2218"/>
            </a:lvl6pPr>
            <a:lvl7pPr marL="6726868" indent="0">
              <a:buNone/>
              <a:defRPr sz="2218"/>
            </a:lvl7pPr>
            <a:lvl8pPr marL="7848013" indent="0">
              <a:buNone/>
              <a:defRPr sz="2218"/>
            </a:lvl8pPr>
            <a:lvl9pPr marL="8969157" indent="0">
              <a:buNone/>
              <a:defRPr sz="22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96DD2-57FC-42D3-A58F-E33543D33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364" y="27630121"/>
            <a:ext cx="18340251" cy="3261892"/>
          </a:xfrm>
          <a:prstGeom prst="rect">
            <a:avLst/>
          </a:prstGeom>
        </p:spPr>
        <p:txBody>
          <a:bodyPr lIns="465036" tIns="232518" rIns="465036" bIns="232518" anchor="b"/>
          <a:lstStyle>
            <a:lvl1pPr algn="l">
              <a:defRPr sz="49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1364" y="3526860"/>
            <a:ext cx="18340251" cy="23682960"/>
          </a:xfrm>
          <a:prstGeom prst="rect">
            <a:avLst/>
          </a:prstGeom>
        </p:spPr>
        <p:txBody>
          <a:bodyPr lIns="465036" tIns="232518" rIns="465036" bIns="232518"/>
          <a:lstStyle>
            <a:lvl1pPr marL="0" indent="0">
              <a:buNone/>
              <a:defRPr sz="7859"/>
            </a:lvl1pPr>
            <a:lvl2pPr marL="1121145" indent="0">
              <a:buNone/>
              <a:defRPr sz="6847"/>
            </a:lvl2pPr>
            <a:lvl3pPr marL="2242289" indent="0">
              <a:buNone/>
              <a:defRPr sz="5882"/>
            </a:lvl3pPr>
            <a:lvl4pPr marL="3363434" indent="0">
              <a:buNone/>
              <a:defRPr sz="4919"/>
            </a:lvl4pPr>
            <a:lvl5pPr marL="4484579" indent="0">
              <a:buNone/>
              <a:defRPr sz="4919"/>
            </a:lvl5pPr>
            <a:lvl6pPr marL="5605724" indent="0">
              <a:buNone/>
              <a:defRPr sz="4919"/>
            </a:lvl6pPr>
            <a:lvl7pPr marL="6726868" indent="0">
              <a:buNone/>
              <a:defRPr sz="4919"/>
            </a:lvl7pPr>
            <a:lvl8pPr marL="7848013" indent="0">
              <a:buNone/>
              <a:defRPr sz="4919"/>
            </a:lvl8pPr>
            <a:lvl9pPr marL="8969157" indent="0">
              <a:buNone/>
              <a:defRPr sz="4919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1364" y="30892013"/>
            <a:ext cx="18340251" cy="4632428"/>
          </a:xfrm>
          <a:prstGeom prst="rect">
            <a:avLst/>
          </a:prstGeom>
        </p:spPr>
        <p:txBody>
          <a:bodyPr lIns="465036" tIns="232518" rIns="465036" bIns="232518"/>
          <a:lstStyle>
            <a:lvl1pPr marL="0" indent="0">
              <a:buNone/>
              <a:defRPr sz="3424"/>
            </a:lvl1pPr>
            <a:lvl2pPr marL="1121145" indent="0">
              <a:buNone/>
              <a:defRPr sz="2942"/>
            </a:lvl2pPr>
            <a:lvl3pPr marL="2242289" indent="0">
              <a:buNone/>
              <a:defRPr sz="2459"/>
            </a:lvl3pPr>
            <a:lvl4pPr marL="3363434" indent="0">
              <a:buNone/>
              <a:defRPr sz="2218"/>
            </a:lvl4pPr>
            <a:lvl5pPr marL="4484579" indent="0">
              <a:buNone/>
              <a:defRPr sz="2218"/>
            </a:lvl5pPr>
            <a:lvl6pPr marL="5605724" indent="0">
              <a:buNone/>
              <a:defRPr sz="2218"/>
            </a:lvl6pPr>
            <a:lvl7pPr marL="6726868" indent="0">
              <a:buNone/>
              <a:defRPr sz="2218"/>
            </a:lvl7pPr>
            <a:lvl8pPr marL="7848013" indent="0">
              <a:buNone/>
              <a:defRPr sz="2218"/>
            </a:lvl8pPr>
            <a:lvl9pPr marL="8969157" indent="0">
              <a:buNone/>
              <a:defRPr sz="22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351C-ED54-4131-BEB4-107E577C9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5" y="1580695"/>
            <a:ext cx="27510377" cy="6578600"/>
          </a:xfrm>
          <a:prstGeom prst="rect">
            <a:avLst/>
          </a:prstGeom>
        </p:spPr>
        <p:txBody>
          <a:bodyPr lIns="465036" tIns="232518" rIns="465036" bIns="2325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8355" y="9210044"/>
            <a:ext cx="27510377" cy="26049431"/>
          </a:xfrm>
          <a:prstGeom prst="rect">
            <a:avLst/>
          </a:prstGeom>
        </p:spPr>
        <p:txBody>
          <a:bodyPr vert="eaVert" lIns="465036" tIns="232518" rIns="465036" bIns="2325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2BFBC-FC93-4B17-B191-E416927C8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61137" y="1580697"/>
            <a:ext cx="6877594" cy="33678777"/>
          </a:xfrm>
          <a:prstGeom prst="rect">
            <a:avLst/>
          </a:prstGeom>
        </p:spPr>
        <p:txBody>
          <a:bodyPr vert="eaVert" lIns="465036" tIns="232518" rIns="465036" bIns="2325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8356" y="1580697"/>
            <a:ext cx="20123331" cy="33678777"/>
          </a:xfrm>
          <a:prstGeom prst="rect">
            <a:avLst/>
          </a:prstGeom>
        </p:spPr>
        <p:txBody>
          <a:bodyPr vert="eaVert" lIns="465036" tIns="232518" rIns="465036" bIns="2325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C2F7-6BD5-4021-92D0-E12BAE16C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5" y="9210049"/>
            <a:ext cx="27510377" cy="26049431"/>
          </a:xfrm>
          <a:prstGeom prst="rect">
            <a:avLst/>
          </a:prstGeom>
        </p:spPr>
        <p:txBody>
          <a:bodyPr lIns="464965" tIns="232483" rIns="464965" bIns="23248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32A8-8946-40D5-BFEC-7D02C2BFA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532" y="13004664"/>
            <a:ext cx="25982023" cy="11282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5063" y="22367240"/>
            <a:ext cx="21396960" cy="10087187"/>
          </a:xfrm>
        </p:spPr>
        <p:txBody>
          <a:bodyPr/>
          <a:lstStyle>
            <a:lvl1pPr marL="0" indent="0" algn="ctr">
              <a:buNone/>
              <a:defRPr/>
            </a:lvl1pPr>
            <a:lvl2pPr marL="1120806" indent="0" algn="ctr">
              <a:buNone/>
              <a:defRPr/>
            </a:lvl2pPr>
            <a:lvl3pPr marL="2241612" indent="0" algn="ctr">
              <a:buNone/>
              <a:defRPr/>
            </a:lvl3pPr>
            <a:lvl4pPr marL="3362414" indent="0" algn="ctr">
              <a:buNone/>
              <a:defRPr/>
            </a:lvl4pPr>
            <a:lvl5pPr marL="4483220" indent="0" algn="ctr">
              <a:buNone/>
              <a:defRPr/>
            </a:lvl5pPr>
            <a:lvl6pPr marL="5604026" indent="0" algn="ctr">
              <a:buNone/>
              <a:defRPr/>
            </a:lvl6pPr>
            <a:lvl7pPr marL="6724832" indent="0" algn="ctr">
              <a:buNone/>
              <a:defRPr/>
            </a:lvl7pPr>
            <a:lvl8pPr marL="7845636" indent="0" algn="ctr">
              <a:buNone/>
              <a:defRPr/>
            </a:lvl8pPr>
            <a:lvl9pPr marL="89664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7D421-1BA5-4EE0-900A-CCC605ABF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E154-3805-429B-B0E5-C798C9DB6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590" y="25364164"/>
            <a:ext cx="25982023" cy="1022524"/>
          </a:xfrm>
        </p:spPr>
        <p:txBody>
          <a:bodyPr anchor="t"/>
          <a:lstStyle>
            <a:lvl1pPr algn="l">
              <a:defRPr sz="97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4590" y="16729763"/>
            <a:ext cx="25982023" cy="8634410"/>
          </a:xfrm>
        </p:spPr>
        <p:txBody>
          <a:bodyPr anchor="b"/>
          <a:lstStyle>
            <a:lvl1pPr marL="0" indent="0">
              <a:buNone/>
              <a:defRPr sz="4919"/>
            </a:lvl1pPr>
            <a:lvl2pPr marL="1120806" indent="0">
              <a:buNone/>
              <a:defRPr sz="4436"/>
            </a:lvl2pPr>
            <a:lvl3pPr marL="2241612" indent="0">
              <a:buNone/>
              <a:defRPr sz="3905"/>
            </a:lvl3pPr>
            <a:lvl4pPr marL="3362414" indent="0">
              <a:buNone/>
              <a:defRPr sz="3424"/>
            </a:lvl4pPr>
            <a:lvl5pPr marL="4483220" indent="0">
              <a:buNone/>
              <a:defRPr sz="3424"/>
            </a:lvl5pPr>
            <a:lvl6pPr marL="5604026" indent="0">
              <a:buNone/>
              <a:defRPr sz="3424"/>
            </a:lvl6pPr>
            <a:lvl7pPr marL="6724832" indent="0">
              <a:buNone/>
              <a:defRPr sz="3424"/>
            </a:lvl7pPr>
            <a:lvl8pPr marL="7845636" indent="0">
              <a:buNone/>
              <a:defRPr sz="3424"/>
            </a:lvl8pPr>
            <a:lvl9pPr marL="8966440" indent="0">
              <a:buNone/>
              <a:defRPr sz="34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C24D5-1BAD-441A-891C-69549569C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355" y="6578609"/>
            <a:ext cx="13500463" cy="26049431"/>
          </a:xfrm>
        </p:spPr>
        <p:txBody>
          <a:bodyPr/>
          <a:lstStyle>
            <a:lvl1pPr>
              <a:defRPr sz="6847"/>
            </a:lvl1pPr>
            <a:lvl2pPr>
              <a:defRPr sz="5882"/>
            </a:lvl2pPr>
            <a:lvl3pPr>
              <a:defRPr sz="4919"/>
            </a:lvl3pPr>
            <a:lvl4pPr>
              <a:defRPr sz="4436"/>
            </a:lvl4pPr>
            <a:lvl5pPr>
              <a:defRPr sz="4436"/>
            </a:lvl5pPr>
            <a:lvl6pPr>
              <a:defRPr sz="4436"/>
            </a:lvl6pPr>
            <a:lvl7pPr>
              <a:defRPr sz="4436"/>
            </a:lvl7pPr>
            <a:lvl8pPr>
              <a:defRPr sz="4436"/>
            </a:lvl8pPr>
            <a:lvl9pPr>
              <a:defRPr sz="44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38270" y="6578609"/>
            <a:ext cx="13500463" cy="26049431"/>
          </a:xfrm>
        </p:spPr>
        <p:txBody>
          <a:bodyPr/>
          <a:lstStyle>
            <a:lvl1pPr>
              <a:defRPr sz="6847"/>
            </a:lvl1pPr>
            <a:lvl2pPr>
              <a:defRPr sz="5882"/>
            </a:lvl2pPr>
            <a:lvl3pPr>
              <a:defRPr sz="4919"/>
            </a:lvl3pPr>
            <a:lvl4pPr>
              <a:defRPr sz="4436"/>
            </a:lvl4pPr>
            <a:lvl5pPr>
              <a:defRPr sz="4436"/>
            </a:lvl5pPr>
            <a:lvl6pPr>
              <a:defRPr sz="4436"/>
            </a:lvl6pPr>
            <a:lvl7pPr>
              <a:defRPr sz="4436"/>
            </a:lvl7pPr>
            <a:lvl8pPr>
              <a:defRPr sz="4436"/>
            </a:lvl8pPr>
            <a:lvl9pPr>
              <a:defRPr sz="44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3A7F6-4C86-4364-8B38-B113FD359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5" y="1580695"/>
            <a:ext cx="27510377" cy="6578600"/>
          </a:xfrm>
          <a:prstGeom prst="rect">
            <a:avLst/>
          </a:prstGeom>
        </p:spPr>
        <p:txBody>
          <a:bodyPr lIns="464965" tIns="232483" rIns="464965" bIns="2324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355" y="9210049"/>
            <a:ext cx="13500463" cy="26049431"/>
          </a:xfrm>
          <a:prstGeom prst="rect">
            <a:avLst/>
          </a:prstGeom>
        </p:spPr>
        <p:txBody>
          <a:bodyPr lIns="464965" tIns="232483" rIns="464965" bIns="232483"/>
          <a:lstStyle>
            <a:lvl1pPr>
              <a:defRPr sz="6847"/>
            </a:lvl1pPr>
            <a:lvl2pPr>
              <a:defRPr sz="5882"/>
            </a:lvl2pPr>
            <a:lvl3pPr>
              <a:defRPr sz="4919"/>
            </a:lvl3pPr>
            <a:lvl4pPr>
              <a:defRPr sz="4436"/>
            </a:lvl4pPr>
            <a:lvl5pPr>
              <a:defRPr sz="4436"/>
            </a:lvl5pPr>
            <a:lvl6pPr>
              <a:defRPr sz="4436"/>
            </a:lvl6pPr>
            <a:lvl7pPr>
              <a:defRPr sz="4436"/>
            </a:lvl7pPr>
            <a:lvl8pPr>
              <a:defRPr sz="4436"/>
            </a:lvl8pPr>
            <a:lvl9pPr>
              <a:defRPr sz="44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38270" y="9210049"/>
            <a:ext cx="13500463" cy="26049431"/>
          </a:xfrm>
          <a:prstGeom prst="rect">
            <a:avLst/>
          </a:prstGeom>
        </p:spPr>
        <p:txBody>
          <a:bodyPr lIns="464965" tIns="232483" rIns="464965" bIns="232483"/>
          <a:lstStyle>
            <a:lvl1pPr>
              <a:defRPr sz="6847"/>
            </a:lvl1pPr>
            <a:lvl2pPr>
              <a:defRPr sz="5882"/>
            </a:lvl2pPr>
            <a:lvl3pPr>
              <a:defRPr sz="4919"/>
            </a:lvl3pPr>
            <a:lvl4pPr>
              <a:defRPr sz="4436"/>
            </a:lvl4pPr>
            <a:lvl5pPr>
              <a:defRPr sz="4436"/>
            </a:lvl5pPr>
            <a:lvl6pPr>
              <a:defRPr sz="4436"/>
            </a:lvl6pPr>
            <a:lvl7pPr>
              <a:defRPr sz="4436"/>
            </a:lvl7pPr>
            <a:lvl8pPr>
              <a:defRPr sz="4436"/>
            </a:lvl8pPr>
            <a:lvl9pPr>
              <a:defRPr sz="44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19F64-E1F8-4EAC-8C01-7C5073610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5" y="2323573"/>
            <a:ext cx="27510377" cy="11282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354" y="8835429"/>
            <a:ext cx="13505772" cy="3682186"/>
          </a:xfrm>
        </p:spPr>
        <p:txBody>
          <a:bodyPr anchor="b"/>
          <a:lstStyle>
            <a:lvl1pPr marL="0" indent="0">
              <a:buNone/>
              <a:defRPr sz="5882" b="1"/>
            </a:lvl1pPr>
            <a:lvl2pPr marL="1120806" indent="0">
              <a:buNone/>
              <a:defRPr sz="4919" b="1"/>
            </a:lvl2pPr>
            <a:lvl3pPr marL="2241612" indent="0">
              <a:buNone/>
              <a:defRPr sz="4436" b="1"/>
            </a:lvl3pPr>
            <a:lvl4pPr marL="3362414" indent="0">
              <a:buNone/>
              <a:defRPr sz="3905" b="1"/>
            </a:lvl4pPr>
            <a:lvl5pPr marL="4483220" indent="0">
              <a:buNone/>
              <a:defRPr sz="3905" b="1"/>
            </a:lvl5pPr>
            <a:lvl6pPr marL="5604026" indent="0">
              <a:buNone/>
              <a:defRPr sz="3905" b="1"/>
            </a:lvl6pPr>
            <a:lvl7pPr marL="6724832" indent="0">
              <a:buNone/>
              <a:defRPr sz="3905" b="1"/>
            </a:lvl7pPr>
            <a:lvl8pPr marL="7845636" indent="0">
              <a:buNone/>
              <a:defRPr sz="3905" b="1"/>
            </a:lvl8pPr>
            <a:lvl9pPr marL="8966440" indent="0">
              <a:buNone/>
              <a:defRPr sz="39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354" y="12517614"/>
            <a:ext cx="13505772" cy="22741858"/>
          </a:xfrm>
        </p:spPr>
        <p:txBody>
          <a:bodyPr/>
          <a:lstStyle>
            <a:lvl1pPr>
              <a:defRPr sz="5882"/>
            </a:lvl1pPr>
            <a:lvl2pPr>
              <a:defRPr sz="4919"/>
            </a:lvl2pPr>
            <a:lvl3pPr>
              <a:defRPr sz="4436"/>
            </a:lvl3pPr>
            <a:lvl4pPr>
              <a:defRPr sz="3905"/>
            </a:lvl4pPr>
            <a:lvl5pPr>
              <a:defRPr sz="3905"/>
            </a:lvl5pPr>
            <a:lvl6pPr>
              <a:defRPr sz="3905"/>
            </a:lvl6pPr>
            <a:lvl7pPr>
              <a:defRPr sz="3905"/>
            </a:lvl7pPr>
            <a:lvl8pPr>
              <a:defRPr sz="3905"/>
            </a:lvl8pPr>
            <a:lvl9pPr>
              <a:defRPr sz="3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27664" y="8835429"/>
            <a:ext cx="13511076" cy="3682186"/>
          </a:xfrm>
        </p:spPr>
        <p:txBody>
          <a:bodyPr anchor="b"/>
          <a:lstStyle>
            <a:lvl1pPr marL="0" indent="0">
              <a:buNone/>
              <a:defRPr sz="5882" b="1"/>
            </a:lvl1pPr>
            <a:lvl2pPr marL="1120806" indent="0">
              <a:buNone/>
              <a:defRPr sz="4919" b="1"/>
            </a:lvl2pPr>
            <a:lvl3pPr marL="2241612" indent="0">
              <a:buNone/>
              <a:defRPr sz="4436" b="1"/>
            </a:lvl3pPr>
            <a:lvl4pPr marL="3362414" indent="0">
              <a:buNone/>
              <a:defRPr sz="3905" b="1"/>
            </a:lvl4pPr>
            <a:lvl5pPr marL="4483220" indent="0">
              <a:buNone/>
              <a:defRPr sz="3905" b="1"/>
            </a:lvl5pPr>
            <a:lvl6pPr marL="5604026" indent="0">
              <a:buNone/>
              <a:defRPr sz="3905" b="1"/>
            </a:lvl6pPr>
            <a:lvl7pPr marL="6724832" indent="0">
              <a:buNone/>
              <a:defRPr sz="3905" b="1"/>
            </a:lvl7pPr>
            <a:lvl8pPr marL="7845636" indent="0">
              <a:buNone/>
              <a:defRPr sz="3905" b="1"/>
            </a:lvl8pPr>
            <a:lvl9pPr marL="8966440" indent="0">
              <a:buNone/>
              <a:defRPr sz="39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27664" y="12517614"/>
            <a:ext cx="13511076" cy="22741858"/>
          </a:xfrm>
        </p:spPr>
        <p:txBody>
          <a:bodyPr/>
          <a:lstStyle>
            <a:lvl1pPr>
              <a:defRPr sz="5882"/>
            </a:lvl1pPr>
            <a:lvl2pPr>
              <a:defRPr sz="4919"/>
            </a:lvl2pPr>
            <a:lvl3pPr>
              <a:defRPr sz="4436"/>
            </a:lvl3pPr>
            <a:lvl4pPr>
              <a:defRPr sz="3905"/>
            </a:lvl4pPr>
            <a:lvl5pPr>
              <a:defRPr sz="3905"/>
            </a:lvl5pPr>
            <a:lvl6pPr>
              <a:defRPr sz="3905"/>
            </a:lvl6pPr>
            <a:lvl7pPr>
              <a:defRPr sz="3905"/>
            </a:lvl7pPr>
            <a:lvl8pPr>
              <a:defRPr sz="3905"/>
            </a:lvl8pPr>
            <a:lvl9pPr>
              <a:defRPr sz="3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5A8F-BE17-4F1C-9869-EC395496F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5192-3A86-4687-B282-B3ADFD02B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8534-72C2-4D9A-8D2A-04E95E5C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7" y="3438288"/>
            <a:ext cx="10056361" cy="513923"/>
          </a:xfrm>
        </p:spPr>
        <p:txBody>
          <a:bodyPr anchor="b"/>
          <a:lstStyle>
            <a:lvl1pPr algn="l">
              <a:defRPr sz="49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0881" y="1571569"/>
            <a:ext cx="17087850" cy="33687917"/>
          </a:xfrm>
        </p:spPr>
        <p:txBody>
          <a:bodyPr/>
          <a:lstStyle>
            <a:lvl1pPr>
              <a:defRPr sz="7859"/>
            </a:lvl1pPr>
            <a:lvl2pPr>
              <a:defRPr sz="6847"/>
            </a:lvl2pPr>
            <a:lvl3pPr>
              <a:defRPr sz="5882"/>
            </a:lvl3pPr>
            <a:lvl4pPr>
              <a:defRPr sz="4919"/>
            </a:lvl4pPr>
            <a:lvl5pPr>
              <a:defRPr sz="4919"/>
            </a:lvl5pPr>
            <a:lvl6pPr>
              <a:defRPr sz="4919"/>
            </a:lvl6pPr>
            <a:lvl7pPr>
              <a:defRPr sz="4919"/>
            </a:lvl7pPr>
            <a:lvl8pPr>
              <a:defRPr sz="4919"/>
            </a:lvl8pPr>
            <a:lvl9pPr>
              <a:defRPr sz="4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8357" y="8259813"/>
            <a:ext cx="10056361" cy="26999673"/>
          </a:xfrm>
        </p:spPr>
        <p:txBody>
          <a:bodyPr/>
          <a:lstStyle>
            <a:lvl1pPr marL="0" indent="0">
              <a:buNone/>
              <a:defRPr sz="3424"/>
            </a:lvl1pPr>
            <a:lvl2pPr marL="1120806" indent="0">
              <a:buNone/>
              <a:defRPr sz="2942"/>
            </a:lvl2pPr>
            <a:lvl3pPr marL="2241612" indent="0">
              <a:buNone/>
              <a:defRPr sz="2459"/>
            </a:lvl3pPr>
            <a:lvl4pPr marL="3362414" indent="0">
              <a:buNone/>
              <a:defRPr sz="2218"/>
            </a:lvl4pPr>
            <a:lvl5pPr marL="4483220" indent="0">
              <a:buNone/>
              <a:defRPr sz="2218"/>
            </a:lvl5pPr>
            <a:lvl6pPr marL="5604026" indent="0">
              <a:buNone/>
              <a:defRPr sz="2218"/>
            </a:lvl6pPr>
            <a:lvl7pPr marL="6724832" indent="0">
              <a:buNone/>
              <a:defRPr sz="2218"/>
            </a:lvl7pPr>
            <a:lvl8pPr marL="7845636" indent="0">
              <a:buNone/>
              <a:defRPr sz="2218"/>
            </a:lvl8pPr>
            <a:lvl9pPr marL="8966440" indent="0">
              <a:buNone/>
              <a:defRPr sz="22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32C0-68FA-4C84-8C3A-31A90C529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364" y="28306610"/>
            <a:ext cx="18340251" cy="513843"/>
          </a:xfrm>
        </p:spPr>
        <p:txBody>
          <a:bodyPr anchor="b"/>
          <a:lstStyle>
            <a:lvl1pPr algn="l">
              <a:defRPr sz="49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1364" y="3526860"/>
            <a:ext cx="18340251" cy="23682960"/>
          </a:xfrm>
        </p:spPr>
        <p:txBody>
          <a:bodyPr/>
          <a:lstStyle>
            <a:lvl1pPr marL="0" indent="0">
              <a:buNone/>
              <a:defRPr sz="7859"/>
            </a:lvl1pPr>
            <a:lvl2pPr marL="1120806" indent="0">
              <a:buNone/>
              <a:defRPr sz="6847"/>
            </a:lvl2pPr>
            <a:lvl3pPr marL="2241612" indent="0">
              <a:buNone/>
              <a:defRPr sz="5882"/>
            </a:lvl3pPr>
            <a:lvl4pPr marL="3362414" indent="0">
              <a:buNone/>
              <a:defRPr sz="4919"/>
            </a:lvl4pPr>
            <a:lvl5pPr marL="4483220" indent="0">
              <a:buNone/>
              <a:defRPr sz="4919"/>
            </a:lvl5pPr>
            <a:lvl6pPr marL="5604026" indent="0">
              <a:buNone/>
              <a:defRPr sz="4919"/>
            </a:lvl6pPr>
            <a:lvl7pPr marL="6724832" indent="0">
              <a:buNone/>
              <a:defRPr sz="4919"/>
            </a:lvl7pPr>
            <a:lvl8pPr marL="7845636" indent="0">
              <a:buNone/>
              <a:defRPr sz="4919"/>
            </a:lvl8pPr>
            <a:lvl9pPr marL="8966440" indent="0">
              <a:buNone/>
              <a:defRPr sz="4919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1364" y="30892013"/>
            <a:ext cx="18340251" cy="4632428"/>
          </a:xfrm>
        </p:spPr>
        <p:txBody>
          <a:bodyPr/>
          <a:lstStyle>
            <a:lvl1pPr marL="0" indent="0">
              <a:buNone/>
              <a:defRPr sz="3424"/>
            </a:lvl1pPr>
            <a:lvl2pPr marL="1120806" indent="0">
              <a:buNone/>
              <a:defRPr sz="2942"/>
            </a:lvl2pPr>
            <a:lvl3pPr marL="2241612" indent="0">
              <a:buNone/>
              <a:defRPr sz="2459"/>
            </a:lvl3pPr>
            <a:lvl4pPr marL="3362414" indent="0">
              <a:buNone/>
              <a:defRPr sz="2218"/>
            </a:lvl4pPr>
            <a:lvl5pPr marL="4483220" indent="0">
              <a:buNone/>
              <a:defRPr sz="2218"/>
            </a:lvl5pPr>
            <a:lvl6pPr marL="5604026" indent="0">
              <a:buNone/>
              <a:defRPr sz="2218"/>
            </a:lvl6pPr>
            <a:lvl7pPr marL="6724832" indent="0">
              <a:buNone/>
              <a:defRPr sz="2218"/>
            </a:lvl7pPr>
            <a:lvl8pPr marL="7845636" indent="0">
              <a:buNone/>
              <a:defRPr sz="2218"/>
            </a:lvl8pPr>
            <a:lvl9pPr marL="8966440" indent="0">
              <a:buNone/>
              <a:defRPr sz="22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813E-73E9-4305-8B30-12BAC5EB0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AE835-163E-4684-9EE8-7AA78F67C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34188" y="1882211"/>
            <a:ext cx="1128322" cy="30745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8356" y="1882211"/>
            <a:ext cx="20123331" cy="30745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48701-3AE7-4EFC-8FEA-CF156CC95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5" y="9210049"/>
            <a:ext cx="27510377" cy="260494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6B6EB-98E5-4285-8246-CF41267EE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title.png"/>
          <p:cNvPicPr>
            <a:picLocks noChangeAspect="1"/>
          </p:cNvPicPr>
          <p:nvPr/>
        </p:nvPicPr>
        <p:blipFill>
          <a:blip r:embed="rId2" cstate="print"/>
          <a:srcRect b="39771"/>
          <a:stretch>
            <a:fillRect/>
          </a:stretch>
        </p:blipFill>
        <p:spPr bwMode="auto">
          <a:xfrm>
            <a:off x="1022" y="8773320"/>
            <a:ext cx="32916359" cy="1256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9"/>
          <a:stretch>
            <a:fillRect/>
          </a:stretch>
        </p:blipFill>
        <p:spPr bwMode="auto">
          <a:xfrm>
            <a:off x="1" y="36949064"/>
            <a:ext cx="32916359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532" y="6527005"/>
            <a:ext cx="25982023" cy="8460810"/>
          </a:xfrm>
        </p:spPr>
        <p:txBody>
          <a:bodyPr/>
          <a:lstStyle>
            <a:lvl1pPr>
              <a:defRPr sz="14706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2532" y="23682960"/>
            <a:ext cx="17576074" cy="7894320"/>
          </a:xfrm>
        </p:spPr>
        <p:txBody>
          <a:bodyPr>
            <a:normAutofit/>
          </a:bodyPr>
          <a:lstStyle>
            <a:lvl1pPr marL="0" indent="0" algn="l">
              <a:buNone/>
              <a:defRPr sz="4919">
                <a:solidFill>
                  <a:schemeClr val="tx1"/>
                </a:solidFill>
              </a:defRPr>
            </a:lvl1pPr>
            <a:lvl2pPr marL="112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3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9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2769172" y="35217366"/>
            <a:ext cx="7131504" cy="20447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8676" y="35217366"/>
            <a:ext cx="10423752" cy="20447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175200" y="35217366"/>
            <a:ext cx="2468676" cy="2044700"/>
          </a:xfrm>
        </p:spPr>
        <p:txBody>
          <a:bodyPr/>
          <a:lstStyle>
            <a:lvl1pPr>
              <a:defRPr sz="27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EFA76E-6255-4D8C-BDFA-4F3826D04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EB8B-5A27-4BF4-842A-9D87797B0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5" y="1580695"/>
            <a:ext cx="27510377" cy="6578600"/>
          </a:xfrm>
          <a:prstGeom prst="rect">
            <a:avLst/>
          </a:prstGeom>
        </p:spPr>
        <p:txBody>
          <a:bodyPr lIns="464965" tIns="232483" rIns="464965" bIns="232483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354" y="8835429"/>
            <a:ext cx="13505772" cy="3682186"/>
          </a:xfrm>
          <a:prstGeom prst="rect">
            <a:avLst/>
          </a:prstGeom>
        </p:spPr>
        <p:txBody>
          <a:bodyPr lIns="464965" tIns="232483" rIns="464965" bIns="232483" anchor="b"/>
          <a:lstStyle>
            <a:lvl1pPr marL="0" indent="0">
              <a:buNone/>
              <a:defRPr sz="5882" b="1"/>
            </a:lvl1pPr>
            <a:lvl2pPr marL="1120976" indent="0">
              <a:buNone/>
              <a:defRPr sz="4919" b="1"/>
            </a:lvl2pPr>
            <a:lvl3pPr marL="2241951" indent="0">
              <a:buNone/>
              <a:defRPr sz="4436" b="1"/>
            </a:lvl3pPr>
            <a:lvl4pPr marL="3362924" indent="0">
              <a:buNone/>
              <a:defRPr sz="3905" b="1"/>
            </a:lvl4pPr>
            <a:lvl5pPr marL="4483899" indent="0">
              <a:buNone/>
              <a:defRPr sz="3905" b="1"/>
            </a:lvl5pPr>
            <a:lvl6pPr marL="5604875" indent="0">
              <a:buNone/>
              <a:defRPr sz="3905" b="1"/>
            </a:lvl6pPr>
            <a:lvl7pPr marL="6725851" indent="0">
              <a:buNone/>
              <a:defRPr sz="3905" b="1"/>
            </a:lvl7pPr>
            <a:lvl8pPr marL="7846823" indent="0">
              <a:buNone/>
              <a:defRPr sz="3905" b="1"/>
            </a:lvl8pPr>
            <a:lvl9pPr marL="8967799" indent="0">
              <a:buNone/>
              <a:defRPr sz="39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354" y="12517614"/>
            <a:ext cx="13505772" cy="22741858"/>
          </a:xfrm>
          <a:prstGeom prst="rect">
            <a:avLst/>
          </a:prstGeom>
        </p:spPr>
        <p:txBody>
          <a:bodyPr lIns="464965" tIns="232483" rIns="464965" bIns="232483"/>
          <a:lstStyle>
            <a:lvl1pPr>
              <a:defRPr sz="5882"/>
            </a:lvl1pPr>
            <a:lvl2pPr>
              <a:defRPr sz="4919"/>
            </a:lvl2pPr>
            <a:lvl3pPr>
              <a:defRPr sz="4436"/>
            </a:lvl3pPr>
            <a:lvl4pPr>
              <a:defRPr sz="3905"/>
            </a:lvl4pPr>
            <a:lvl5pPr>
              <a:defRPr sz="3905"/>
            </a:lvl5pPr>
            <a:lvl6pPr>
              <a:defRPr sz="3905"/>
            </a:lvl6pPr>
            <a:lvl7pPr>
              <a:defRPr sz="3905"/>
            </a:lvl7pPr>
            <a:lvl8pPr>
              <a:defRPr sz="3905"/>
            </a:lvl8pPr>
            <a:lvl9pPr>
              <a:defRPr sz="3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27660" y="8835429"/>
            <a:ext cx="13511076" cy="3682186"/>
          </a:xfrm>
          <a:prstGeom prst="rect">
            <a:avLst/>
          </a:prstGeom>
        </p:spPr>
        <p:txBody>
          <a:bodyPr lIns="464965" tIns="232483" rIns="464965" bIns="232483" anchor="b"/>
          <a:lstStyle>
            <a:lvl1pPr marL="0" indent="0">
              <a:buNone/>
              <a:defRPr sz="5882" b="1"/>
            </a:lvl1pPr>
            <a:lvl2pPr marL="1120976" indent="0">
              <a:buNone/>
              <a:defRPr sz="4919" b="1"/>
            </a:lvl2pPr>
            <a:lvl3pPr marL="2241951" indent="0">
              <a:buNone/>
              <a:defRPr sz="4436" b="1"/>
            </a:lvl3pPr>
            <a:lvl4pPr marL="3362924" indent="0">
              <a:buNone/>
              <a:defRPr sz="3905" b="1"/>
            </a:lvl4pPr>
            <a:lvl5pPr marL="4483899" indent="0">
              <a:buNone/>
              <a:defRPr sz="3905" b="1"/>
            </a:lvl5pPr>
            <a:lvl6pPr marL="5604875" indent="0">
              <a:buNone/>
              <a:defRPr sz="3905" b="1"/>
            </a:lvl6pPr>
            <a:lvl7pPr marL="6725851" indent="0">
              <a:buNone/>
              <a:defRPr sz="3905" b="1"/>
            </a:lvl7pPr>
            <a:lvl8pPr marL="7846823" indent="0">
              <a:buNone/>
              <a:defRPr sz="3905" b="1"/>
            </a:lvl8pPr>
            <a:lvl9pPr marL="8967799" indent="0">
              <a:buNone/>
              <a:defRPr sz="39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27660" y="12517614"/>
            <a:ext cx="13511076" cy="22741858"/>
          </a:xfrm>
          <a:prstGeom prst="rect">
            <a:avLst/>
          </a:prstGeom>
        </p:spPr>
        <p:txBody>
          <a:bodyPr lIns="464965" tIns="232483" rIns="464965" bIns="232483"/>
          <a:lstStyle>
            <a:lvl1pPr>
              <a:defRPr sz="5882"/>
            </a:lvl1pPr>
            <a:lvl2pPr>
              <a:defRPr sz="4919"/>
            </a:lvl2pPr>
            <a:lvl3pPr>
              <a:defRPr sz="4436"/>
            </a:lvl3pPr>
            <a:lvl4pPr>
              <a:defRPr sz="3905"/>
            </a:lvl4pPr>
            <a:lvl5pPr>
              <a:defRPr sz="3905"/>
            </a:lvl5pPr>
            <a:lvl6pPr>
              <a:defRPr sz="3905"/>
            </a:lvl6pPr>
            <a:lvl7pPr>
              <a:defRPr sz="3905"/>
            </a:lvl7pPr>
            <a:lvl8pPr>
              <a:defRPr sz="3905"/>
            </a:lvl8pPr>
            <a:lvl9pPr>
              <a:defRPr sz="3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F396-64C2-47DC-A8B4-D2E7CD6D1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se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" y="21098934"/>
            <a:ext cx="32916359" cy="1730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581" y="16227214"/>
            <a:ext cx="25982023" cy="10525760"/>
          </a:xfrm>
        </p:spPr>
        <p:txBody>
          <a:bodyPr/>
          <a:lstStyle>
            <a:lvl1pPr algn="l" defTabSz="2242289" rtl="0" eaLnBrk="1" latinLnBrk="0" hangingPunct="1">
              <a:spcBef>
                <a:spcPct val="0"/>
              </a:spcBef>
              <a:buNone/>
              <a:defRPr sz="14706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7581" y="30261560"/>
            <a:ext cx="25982023" cy="3947160"/>
          </a:xfrm>
        </p:spPr>
        <p:txBody>
          <a:bodyPr rtlCol="0">
            <a:normAutofit/>
          </a:bodyPr>
          <a:lstStyle>
            <a:lvl1pPr marL="0" indent="0" algn="l" defTabSz="2242289" rtl="0" eaLnBrk="1" latinLnBrk="0" hangingPunct="1">
              <a:spcBef>
                <a:spcPts val="0"/>
              </a:spcBef>
              <a:buFont typeface="Wingdings" pitchFamily="2" charset="2"/>
              <a:buNone/>
              <a:defRPr sz="3905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1121145" indent="0">
              <a:buNone/>
              <a:defRPr sz="4436">
                <a:solidFill>
                  <a:schemeClr val="tx1">
                    <a:tint val="75000"/>
                  </a:schemeClr>
                </a:solidFill>
              </a:defRPr>
            </a:lvl2pPr>
            <a:lvl3pPr marL="2242289" indent="0">
              <a:buNone/>
              <a:defRPr sz="3905">
                <a:solidFill>
                  <a:schemeClr val="tx1">
                    <a:tint val="75000"/>
                  </a:schemeClr>
                </a:solidFill>
              </a:defRPr>
            </a:lvl3pPr>
            <a:lvl4pPr marL="3363434" indent="0">
              <a:buNone/>
              <a:defRPr sz="3424">
                <a:solidFill>
                  <a:schemeClr val="tx1">
                    <a:tint val="75000"/>
                  </a:schemeClr>
                </a:solidFill>
              </a:defRPr>
            </a:lvl4pPr>
            <a:lvl5pPr marL="4484579" indent="0">
              <a:buNone/>
              <a:defRPr sz="3424">
                <a:solidFill>
                  <a:schemeClr val="tx1">
                    <a:tint val="75000"/>
                  </a:schemeClr>
                </a:solidFill>
              </a:defRPr>
            </a:lvl5pPr>
            <a:lvl6pPr marL="5605724" indent="0">
              <a:buNone/>
              <a:defRPr sz="3424">
                <a:solidFill>
                  <a:schemeClr val="tx1">
                    <a:tint val="75000"/>
                  </a:schemeClr>
                </a:solidFill>
              </a:defRPr>
            </a:lvl6pPr>
            <a:lvl7pPr marL="6726868" indent="0">
              <a:buNone/>
              <a:defRPr sz="3424">
                <a:solidFill>
                  <a:schemeClr val="tx1">
                    <a:tint val="75000"/>
                  </a:schemeClr>
                </a:solidFill>
              </a:defRPr>
            </a:lvl7pPr>
            <a:lvl8pPr marL="7848013" indent="0">
              <a:buNone/>
              <a:defRPr sz="3424">
                <a:solidFill>
                  <a:schemeClr val="tx1">
                    <a:tint val="75000"/>
                  </a:schemeClr>
                </a:solidFill>
              </a:defRPr>
            </a:lvl8pPr>
            <a:lvl9pPr marL="8969157" indent="0">
              <a:buNone/>
              <a:defRPr sz="34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419692" y="36699032"/>
            <a:ext cx="7133545" cy="129275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35303" y="36699032"/>
            <a:ext cx="10424772" cy="129275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932063" y="36699032"/>
            <a:ext cx="2469696" cy="129275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D4434-C863-4EFC-81B8-4BD441B95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1532" y="11914580"/>
            <a:ext cx="11462657" cy="21517507"/>
          </a:xfrm>
        </p:spPr>
        <p:txBody>
          <a:bodyPr>
            <a:normAutofit/>
          </a:bodyPr>
          <a:lstStyle>
            <a:lvl1pPr>
              <a:defRPr sz="3905"/>
            </a:lvl1pPr>
            <a:lvl2pPr>
              <a:defRPr sz="3905"/>
            </a:lvl2pPr>
            <a:lvl3pPr>
              <a:defRPr sz="3905"/>
            </a:lvl3pPr>
            <a:lvl4pPr>
              <a:defRPr sz="3905"/>
            </a:lvl4pPr>
            <a:lvl5pPr>
              <a:defRPr sz="3905"/>
            </a:lvl5pPr>
            <a:lvl6pPr>
              <a:defRPr sz="4436"/>
            </a:lvl6pPr>
            <a:lvl7pPr>
              <a:defRPr sz="4436"/>
            </a:lvl7pPr>
            <a:lvl8pPr>
              <a:defRPr sz="4436"/>
            </a:lvl8pPr>
            <a:lvl9pPr>
              <a:defRPr sz="44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12867" y="11914580"/>
            <a:ext cx="11462657" cy="21517507"/>
          </a:xfrm>
        </p:spPr>
        <p:txBody>
          <a:bodyPr>
            <a:normAutofit/>
          </a:bodyPr>
          <a:lstStyle>
            <a:lvl1pPr>
              <a:defRPr sz="3905"/>
            </a:lvl1pPr>
            <a:lvl2pPr>
              <a:defRPr sz="3905"/>
            </a:lvl2pPr>
            <a:lvl3pPr>
              <a:defRPr sz="3905"/>
            </a:lvl3pPr>
            <a:lvl4pPr>
              <a:defRPr sz="3905"/>
            </a:lvl4pPr>
            <a:lvl5pPr>
              <a:defRPr sz="3905"/>
            </a:lvl5pPr>
            <a:lvl6pPr>
              <a:defRPr sz="4436"/>
            </a:lvl6pPr>
            <a:lvl7pPr>
              <a:defRPr sz="4436"/>
            </a:lvl7pPr>
            <a:lvl8pPr>
              <a:defRPr sz="4436"/>
            </a:lvl8pPr>
            <a:lvl9pPr>
              <a:defRPr sz="44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5D47-0D1A-4D15-9937-666D8F1F2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830675" y="10316104"/>
            <a:ext cx="12617904" cy="22189811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214" tIns="112107" rIns="224214" bIns="112107" anchor="ctr"/>
          <a:lstStyle/>
          <a:p>
            <a:pPr algn="ctr" defTabSz="2241813" fontAlgn="auto">
              <a:spcBef>
                <a:spcPts val="0"/>
              </a:spcBef>
              <a:spcAft>
                <a:spcPts val="0"/>
              </a:spcAft>
              <a:defRPr/>
            </a:pPr>
            <a:endParaRPr sz="4436"/>
          </a:p>
        </p:txBody>
      </p:sp>
      <p:sp>
        <p:nvSpPr>
          <p:cNvPr id="8" name="Rectangle 7"/>
          <p:cNvSpPr/>
          <p:nvPr/>
        </p:nvSpPr>
        <p:spPr>
          <a:xfrm>
            <a:off x="3566772" y="10316104"/>
            <a:ext cx="12617904" cy="22189811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214" tIns="112107" rIns="224214" bIns="112107" anchor="ctr"/>
          <a:lstStyle/>
          <a:p>
            <a:pPr algn="ctr" defTabSz="2241813" fontAlgn="auto">
              <a:spcBef>
                <a:spcPts val="0"/>
              </a:spcBef>
              <a:spcAft>
                <a:spcPts val="0"/>
              </a:spcAft>
              <a:defRPr/>
            </a:pPr>
            <a:endParaRPr sz="4436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63027" y="10416117"/>
            <a:ext cx="11462657" cy="3682186"/>
          </a:xfrm>
          <a:noFill/>
        </p:spPr>
        <p:txBody>
          <a:bodyPr tIns="465036" bIns="465036" rtlCol="0" anchor="ctr">
            <a:noAutofit/>
          </a:bodyPr>
          <a:lstStyle>
            <a:lvl1pPr marL="0" indent="0" algn="l" defTabSz="2242289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1121145" indent="0">
              <a:buNone/>
              <a:defRPr sz="4919" b="1"/>
            </a:lvl2pPr>
            <a:lvl3pPr marL="2242289" indent="0">
              <a:buNone/>
              <a:defRPr sz="4436" b="1"/>
            </a:lvl3pPr>
            <a:lvl4pPr marL="3363434" indent="0">
              <a:buNone/>
              <a:defRPr sz="3905" b="1"/>
            </a:lvl4pPr>
            <a:lvl5pPr marL="4484579" indent="0">
              <a:buNone/>
              <a:defRPr sz="3905" b="1"/>
            </a:lvl5pPr>
            <a:lvl6pPr marL="5605724" indent="0">
              <a:buNone/>
              <a:defRPr sz="3905" b="1"/>
            </a:lvl6pPr>
            <a:lvl7pPr marL="6726868" indent="0">
              <a:buNone/>
              <a:defRPr sz="3905" b="1"/>
            </a:lvl7pPr>
            <a:lvl8pPr marL="7848013" indent="0">
              <a:buNone/>
              <a:defRPr sz="3905" b="1"/>
            </a:lvl8pPr>
            <a:lvl9pPr marL="8969157" indent="0">
              <a:buNone/>
              <a:defRPr sz="39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338" y="10416117"/>
            <a:ext cx="11462657" cy="3682186"/>
          </a:xfrm>
          <a:noFill/>
        </p:spPr>
        <p:txBody>
          <a:bodyPr tIns="465036" bIns="465036" rtlCol="0" anchor="ctr">
            <a:noAutofit/>
          </a:bodyPr>
          <a:lstStyle>
            <a:lvl1pPr marL="0" indent="0" algn="l" defTabSz="2242289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1121145" indent="0">
              <a:buNone/>
              <a:defRPr sz="4919" b="1"/>
            </a:lvl2pPr>
            <a:lvl3pPr marL="2242289" indent="0">
              <a:buNone/>
              <a:defRPr sz="4436" b="1"/>
            </a:lvl3pPr>
            <a:lvl4pPr marL="3363434" indent="0">
              <a:buNone/>
              <a:defRPr sz="3905" b="1"/>
            </a:lvl4pPr>
            <a:lvl5pPr marL="4484579" indent="0">
              <a:buNone/>
              <a:defRPr sz="3905" b="1"/>
            </a:lvl5pPr>
            <a:lvl6pPr marL="5605724" indent="0">
              <a:buNone/>
              <a:defRPr sz="3905" b="1"/>
            </a:lvl6pPr>
            <a:lvl7pPr marL="6726868" indent="0">
              <a:buNone/>
              <a:defRPr sz="3905" b="1"/>
            </a:lvl7pPr>
            <a:lvl8pPr marL="7848013" indent="0">
              <a:buNone/>
              <a:defRPr sz="3905" b="1"/>
            </a:lvl8pPr>
            <a:lvl9pPr marL="8969157" indent="0">
              <a:buNone/>
              <a:defRPr sz="39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338" y="14911497"/>
            <a:ext cx="11462657" cy="18520589"/>
          </a:xfrm>
        </p:spPr>
        <p:txBody>
          <a:bodyPr>
            <a:normAutofit/>
          </a:bodyPr>
          <a:lstStyle>
            <a:lvl1pPr>
              <a:defRPr sz="3905"/>
            </a:lvl1pPr>
            <a:lvl2pPr>
              <a:defRPr sz="3905"/>
            </a:lvl2pPr>
            <a:lvl3pPr>
              <a:defRPr sz="3905"/>
            </a:lvl3pPr>
            <a:lvl4pPr>
              <a:defRPr sz="3905"/>
            </a:lvl4pPr>
            <a:lvl5pPr>
              <a:defRPr sz="3905"/>
            </a:lvl5pPr>
            <a:lvl6pPr>
              <a:defRPr sz="3905"/>
            </a:lvl6pPr>
            <a:lvl7pPr>
              <a:defRPr sz="3905"/>
            </a:lvl7pPr>
            <a:lvl8pPr>
              <a:defRPr sz="3905"/>
            </a:lvl8pPr>
            <a:lvl9pPr>
              <a:defRPr sz="3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63027" y="14911497"/>
            <a:ext cx="11462657" cy="18520589"/>
          </a:xfrm>
        </p:spPr>
        <p:txBody>
          <a:bodyPr>
            <a:normAutofit/>
          </a:bodyPr>
          <a:lstStyle>
            <a:lvl1pPr>
              <a:defRPr sz="3905"/>
            </a:lvl1pPr>
            <a:lvl2pPr>
              <a:defRPr sz="3905"/>
            </a:lvl2pPr>
            <a:lvl3pPr>
              <a:defRPr sz="3905"/>
            </a:lvl3pPr>
            <a:lvl4pPr>
              <a:defRPr sz="3905"/>
            </a:lvl4pPr>
            <a:lvl5pPr>
              <a:defRPr sz="3905"/>
            </a:lvl5pPr>
            <a:lvl6pPr>
              <a:defRPr sz="3905"/>
            </a:lvl6pPr>
            <a:lvl7pPr>
              <a:defRPr sz="3905"/>
            </a:lvl7pPr>
            <a:lvl8pPr>
              <a:defRPr sz="3905"/>
            </a:lvl8pPr>
            <a:lvl9pPr>
              <a:defRPr sz="3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B121-1AAC-49FD-9BE4-341612A9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1B87-4166-45CE-A55E-21823AA59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4A78-9701-4EDB-8238-176DD41EA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071" y="25893370"/>
            <a:ext cx="24147998" cy="4999736"/>
          </a:xfrm>
        </p:spPr>
        <p:txBody>
          <a:bodyPr/>
          <a:lstStyle>
            <a:lvl1pPr algn="l" defTabSz="2242289" rtl="0" eaLnBrk="1" latinLnBrk="0" hangingPunct="1">
              <a:spcBef>
                <a:spcPct val="0"/>
              </a:spcBef>
              <a:buNone/>
              <a:defRPr sz="10801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071" y="9631071"/>
            <a:ext cx="24147998" cy="14893950"/>
          </a:xfrm>
        </p:spPr>
        <p:txBody>
          <a:bodyPr>
            <a:normAutofit/>
          </a:bodyPr>
          <a:lstStyle>
            <a:lvl1pPr>
              <a:defRPr sz="4919"/>
            </a:lvl1pPr>
            <a:lvl2pPr>
              <a:defRPr sz="4436"/>
            </a:lvl2pPr>
            <a:lvl3pPr>
              <a:defRPr sz="3905"/>
            </a:lvl3pPr>
            <a:lvl4pPr>
              <a:defRPr sz="3905"/>
            </a:lvl4pPr>
            <a:lvl5pPr>
              <a:defRPr sz="3905"/>
            </a:lvl5pPr>
            <a:lvl6pPr>
              <a:defRPr sz="4919"/>
            </a:lvl6pPr>
            <a:lvl7pPr>
              <a:defRPr sz="4919"/>
            </a:lvl7pPr>
            <a:lvl8pPr>
              <a:defRPr sz="4919"/>
            </a:lvl8pPr>
            <a:lvl9pPr>
              <a:defRPr sz="4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4071" y="30893107"/>
            <a:ext cx="24147998" cy="4631334"/>
          </a:xfrm>
        </p:spPr>
        <p:txBody>
          <a:bodyPr rtlCol="0">
            <a:normAutofit/>
          </a:bodyPr>
          <a:lstStyle>
            <a:lvl1pPr marL="0" indent="0">
              <a:buNone/>
              <a:defRPr sz="3905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1121145" indent="0">
              <a:buNone/>
              <a:defRPr sz="2942"/>
            </a:lvl2pPr>
            <a:lvl3pPr marL="2242289" indent="0">
              <a:buNone/>
              <a:defRPr sz="2459"/>
            </a:lvl3pPr>
            <a:lvl4pPr marL="3363434" indent="0">
              <a:buNone/>
              <a:defRPr sz="2218"/>
            </a:lvl4pPr>
            <a:lvl5pPr marL="4484579" indent="0">
              <a:buNone/>
              <a:defRPr sz="2218"/>
            </a:lvl5pPr>
            <a:lvl6pPr marL="5605724" indent="0">
              <a:buNone/>
              <a:defRPr sz="2218"/>
            </a:lvl6pPr>
            <a:lvl7pPr marL="6726868" indent="0">
              <a:buNone/>
              <a:defRPr sz="2218"/>
            </a:lvl7pPr>
            <a:lvl8pPr marL="7848013" indent="0">
              <a:buNone/>
              <a:defRPr sz="2218"/>
            </a:lvl8pPr>
            <a:lvl9pPr marL="8969157" indent="0">
              <a:buNone/>
              <a:defRPr sz="22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966E-E6E7-4E82-9CAB-D02EC4CE5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073" y="25875827"/>
            <a:ext cx="24135261" cy="5016185"/>
          </a:xfrm>
        </p:spPr>
        <p:txBody>
          <a:bodyPr/>
          <a:lstStyle>
            <a:lvl1pPr algn="l" defTabSz="2242289" rtl="0" eaLnBrk="1" latinLnBrk="0" hangingPunct="1">
              <a:spcBef>
                <a:spcPct val="0"/>
              </a:spcBef>
              <a:buNone/>
              <a:defRPr sz="10801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4073" y="9648614"/>
            <a:ext cx="24135261" cy="14911493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5882"/>
            </a:lvl1pPr>
            <a:lvl2pPr marL="1121145" indent="0">
              <a:buNone/>
              <a:defRPr sz="6847"/>
            </a:lvl2pPr>
            <a:lvl3pPr marL="2242289" indent="0">
              <a:buNone/>
              <a:defRPr sz="5882"/>
            </a:lvl3pPr>
            <a:lvl4pPr marL="3363434" indent="0">
              <a:buNone/>
              <a:defRPr sz="4919"/>
            </a:lvl4pPr>
            <a:lvl5pPr marL="4484579" indent="0">
              <a:buNone/>
              <a:defRPr sz="4919"/>
            </a:lvl5pPr>
            <a:lvl6pPr marL="5605724" indent="0">
              <a:buNone/>
              <a:defRPr sz="4919"/>
            </a:lvl6pPr>
            <a:lvl7pPr marL="6726868" indent="0">
              <a:buNone/>
              <a:defRPr sz="4919"/>
            </a:lvl7pPr>
            <a:lvl8pPr marL="7848013" indent="0">
              <a:buNone/>
              <a:defRPr sz="4919"/>
            </a:lvl8pPr>
            <a:lvl9pPr marL="8969157" indent="0">
              <a:buNone/>
              <a:defRPr sz="4919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4071" y="30892013"/>
            <a:ext cx="24147998" cy="4632428"/>
          </a:xfrm>
        </p:spPr>
        <p:txBody>
          <a:bodyPr>
            <a:normAutofit/>
          </a:bodyPr>
          <a:lstStyle>
            <a:lvl1pPr marL="0" indent="0">
              <a:buNone/>
              <a:defRPr sz="3905"/>
            </a:lvl1pPr>
            <a:lvl2pPr marL="1121145" indent="0">
              <a:buNone/>
              <a:defRPr sz="2942"/>
            </a:lvl2pPr>
            <a:lvl3pPr marL="2242289" indent="0">
              <a:buNone/>
              <a:defRPr sz="2459"/>
            </a:lvl3pPr>
            <a:lvl4pPr marL="3363434" indent="0">
              <a:buNone/>
              <a:defRPr sz="2218"/>
            </a:lvl4pPr>
            <a:lvl5pPr marL="4484579" indent="0">
              <a:buNone/>
              <a:defRPr sz="2218"/>
            </a:lvl5pPr>
            <a:lvl6pPr marL="5605724" indent="0">
              <a:buNone/>
              <a:defRPr sz="2218"/>
            </a:lvl6pPr>
            <a:lvl7pPr marL="6726868" indent="0">
              <a:buNone/>
              <a:defRPr sz="2218"/>
            </a:lvl7pPr>
            <a:lvl8pPr marL="7848013" indent="0">
              <a:buNone/>
              <a:defRPr sz="2218"/>
            </a:lvl8pPr>
            <a:lvl9pPr marL="8969157" indent="0">
              <a:buNone/>
              <a:defRPr sz="22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AE609-B6AE-476B-9D2C-E0383B109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1812-FACD-4B59-B817-AC7FB6EEA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415864" y="9210044"/>
            <a:ext cx="5858691" cy="26049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11434" y="9210044"/>
            <a:ext cx="17576074" cy="26049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C451-AFEB-4318-806B-C8D7B4AD1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5" y="9210049"/>
            <a:ext cx="27510377" cy="26049431"/>
          </a:xfrm>
          <a:prstGeom prst="rect">
            <a:avLst/>
          </a:prstGeom>
        </p:spPr>
        <p:txBody>
          <a:bodyPr lIns="464965" tIns="232483" rIns="464965" bIns="23248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90CC-EE70-4A4D-82B5-BB824F668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5" y="1580695"/>
            <a:ext cx="27510377" cy="6578600"/>
          </a:xfrm>
          <a:prstGeom prst="rect">
            <a:avLst/>
          </a:prstGeom>
        </p:spPr>
        <p:txBody>
          <a:bodyPr lIns="464965" tIns="232483" rIns="464965" bIns="2324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84DD-C4A0-48E6-B15E-16FE4CD26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0E2E-369D-4C75-B8DA-28387330E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357" y="1571554"/>
            <a:ext cx="10056361" cy="6688244"/>
          </a:xfrm>
          <a:prstGeom prst="rect">
            <a:avLst/>
          </a:prstGeom>
        </p:spPr>
        <p:txBody>
          <a:bodyPr lIns="464965" tIns="232483" rIns="464965" bIns="232483" anchor="b"/>
          <a:lstStyle>
            <a:lvl1pPr algn="l">
              <a:defRPr sz="49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0881" y="1571563"/>
            <a:ext cx="17087850" cy="33687917"/>
          </a:xfrm>
          <a:prstGeom prst="rect">
            <a:avLst/>
          </a:prstGeom>
        </p:spPr>
        <p:txBody>
          <a:bodyPr lIns="464965" tIns="232483" rIns="464965" bIns="232483"/>
          <a:lstStyle>
            <a:lvl1pPr>
              <a:defRPr sz="7859"/>
            </a:lvl1pPr>
            <a:lvl2pPr>
              <a:defRPr sz="6847"/>
            </a:lvl2pPr>
            <a:lvl3pPr>
              <a:defRPr sz="5882"/>
            </a:lvl3pPr>
            <a:lvl4pPr>
              <a:defRPr sz="4919"/>
            </a:lvl4pPr>
            <a:lvl5pPr>
              <a:defRPr sz="4919"/>
            </a:lvl5pPr>
            <a:lvl6pPr>
              <a:defRPr sz="4919"/>
            </a:lvl6pPr>
            <a:lvl7pPr>
              <a:defRPr sz="4919"/>
            </a:lvl7pPr>
            <a:lvl8pPr>
              <a:defRPr sz="4919"/>
            </a:lvl8pPr>
            <a:lvl9pPr>
              <a:defRPr sz="4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8357" y="8259807"/>
            <a:ext cx="10056361" cy="26999673"/>
          </a:xfrm>
          <a:prstGeom prst="rect">
            <a:avLst/>
          </a:prstGeom>
        </p:spPr>
        <p:txBody>
          <a:bodyPr lIns="464965" tIns="232483" rIns="464965" bIns="232483"/>
          <a:lstStyle>
            <a:lvl1pPr marL="0" indent="0">
              <a:buNone/>
              <a:defRPr sz="3424"/>
            </a:lvl1pPr>
            <a:lvl2pPr marL="1120976" indent="0">
              <a:buNone/>
              <a:defRPr sz="2942"/>
            </a:lvl2pPr>
            <a:lvl3pPr marL="2241951" indent="0">
              <a:buNone/>
              <a:defRPr sz="2459"/>
            </a:lvl3pPr>
            <a:lvl4pPr marL="3362924" indent="0">
              <a:buNone/>
              <a:defRPr sz="2218"/>
            </a:lvl4pPr>
            <a:lvl5pPr marL="4483899" indent="0">
              <a:buNone/>
              <a:defRPr sz="2218"/>
            </a:lvl5pPr>
            <a:lvl6pPr marL="5604875" indent="0">
              <a:buNone/>
              <a:defRPr sz="2218"/>
            </a:lvl6pPr>
            <a:lvl7pPr marL="6725851" indent="0">
              <a:buNone/>
              <a:defRPr sz="2218"/>
            </a:lvl7pPr>
            <a:lvl8pPr marL="7846823" indent="0">
              <a:buNone/>
              <a:defRPr sz="2218"/>
            </a:lvl8pPr>
            <a:lvl9pPr marL="8967799" indent="0">
              <a:buNone/>
              <a:defRPr sz="22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5E379-8B1E-4377-A59F-996A7AFDF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364" y="27630121"/>
            <a:ext cx="18340251" cy="3261892"/>
          </a:xfrm>
          <a:prstGeom prst="rect">
            <a:avLst/>
          </a:prstGeom>
        </p:spPr>
        <p:txBody>
          <a:bodyPr lIns="464965" tIns="232483" rIns="464965" bIns="232483" anchor="b"/>
          <a:lstStyle>
            <a:lvl1pPr algn="l">
              <a:defRPr sz="491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1364" y="3526860"/>
            <a:ext cx="18340251" cy="23682960"/>
          </a:xfrm>
          <a:prstGeom prst="rect">
            <a:avLst/>
          </a:prstGeom>
        </p:spPr>
        <p:txBody>
          <a:bodyPr lIns="464965" tIns="232483" rIns="464965" bIns="232483"/>
          <a:lstStyle>
            <a:lvl1pPr marL="0" indent="0">
              <a:buNone/>
              <a:defRPr sz="7859"/>
            </a:lvl1pPr>
            <a:lvl2pPr marL="1120976" indent="0">
              <a:buNone/>
              <a:defRPr sz="6847"/>
            </a:lvl2pPr>
            <a:lvl3pPr marL="2241951" indent="0">
              <a:buNone/>
              <a:defRPr sz="5882"/>
            </a:lvl3pPr>
            <a:lvl4pPr marL="3362924" indent="0">
              <a:buNone/>
              <a:defRPr sz="4919"/>
            </a:lvl4pPr>
            <a:lvl5pPr marL="4483899" indent="0">
              <a:buNone/>
              <a:defRPr sz="4919"/>
            </a:lvl5pPr>
            <a:lvl6pPr marL="5604875" indent="0">
              <a:buNone/>
              <a:defRPr sz="4919"/>
            </a:lvl6pPr>
            <a:lvl7pPr marL="6725851" indent="0">
              <a:buNone/>
              <a:defRPr sz="4919"/>
            </a:lvl7pPr>
            <a:lvl8pPr marL="7846823" indent="0">
              <a:buNone/>
              <a:defRPr sz="4919"/>
            </a:lvl8pPr>
            <a:lvl9pPr marL="8967799" indent="0">
              <a:buNone/>
              <a:defRPr sz="4919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1364" y="30892013"/>
            <a:ext cx="18340251" cy="4632428"/>
          </a:xfrm>
          <a:prstGeom prst="rect">
            <a:avLst/>
          </a:prstGeom>
        </p:spPr>
        <p:txBody>
          <a:bodyPr lIns="464965" tIns="232483" rIns="464965" bIns="232483"/>
          <a:lstStyle>
            <a:lvl1pPr marL="0" indent="0">
              <a:buNone/>
              <a:defRPr sz="3424"/>
            </a:lvl1pPr>
            <a:lvl2pPr marL="1120976" indent="0">
              <a:buNone/>
              <a:defRPr sz="2942"/>
            </a:lvl2pPr>
            <a:lvl3pPr marL="2241951" indent="0">
              <a:buNone/>
              <a:defRPr sz="2459"/>
            </a:lvl3pPr>
            <a:lvl4pPr marL="3362924" indent="0">
              <a:buNone/>
              <a:defRPr sz="2218"/>
            </a:lvl4pPr>
            <a:lvl5pPr marL="4483899" indent="0">
              <a:buNone/>
              <a:defRPr sz="2218"/>
            </a:lvl5pPr>
            <a:lvl6pPr marL="5604875" indent="0">
              <a:buNone/>
              <a:defRPr sz="2218"/>
            </a:lvl6pPr>
            <a:lvl7pPr marL="6725851" indent="0">
              <a:buNone/>
              <a:defRPr sz="2218"/>
            </a:lvl7pPr>
            <a:lvl8pPr marL="7846823" indent="0">
              <a:buNone/>
              <a:defRPr sz="2218"/>
            </a:lvl8pPr>
            <a:lvl9pPr marL="8967799" indent="0">
              <a:buNone/>
              <a:defRPr sz="221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01913-CCDC-4551-BBD8-9729D9F96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10000"/>
              </a:schemeClr>
            </a:gs>
            <a:gs pos="0">
              <a:schemeClr val="tx2">
                <a:lumMod val="1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updiPPTTemplateBG"/>
          <p:cNvPicPr>
            <a:picLocks noChangeAspect="1" noChangeArrowheads="1"/>
          </p:cNvPicPr>
          <p:nvPr/>
        </p:nvPicPr>
        <p:blipFill>
          <a:blip r:embed="rId13" cstate="print"/>
          <a:srcRect r="9148"/>
          <a:stretch>
            <a:fillRect/>
          </a:stretch>
        </p:blipFill>
        <p:spPr bwMode="auto">
          <a:xfrm>
            <a:off x="0" y="33569011"/>
            <a:ext cx="32918400" cy="483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11802" y="3022600"/>
            <a:ext cx="23694798" cy="691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8504125" y="29470351"/>
            <a:ext cx="14538552" cy="9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2241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82" dirty="0">
                <a:latin typeface="Trebuchet MS" pitchFamily="34" charset="0"/>
              </a:rPr>
              <a:t>First Name Last Name, Titles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975300" y="33559751"/>
            <a:ext cx="1646124" cy="4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2241813" fontAlgn="auto">
              <a:spcBef>
                <a:spcPct val="0"/>
              </a:spcBef>
              <a:spcAft>
                <a:spcPct val="0"/>
              </a:spcAft>
              <a:defRPr sz="2942" i="1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fld id="{38E05B0F-CC7A-4D10-BC1E-4CC994A6D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646125" y="17779495"/>
            <a:ext cx="29626152" cy="18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2241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65" dirty="0">
                <a:solidFill>
                  <a:srgbClr val="003E86"/>
                </a:solidFill>
                <a:latin typeface="Trebuchet MS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2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10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5pPr>
      <a:lvl6pPr marL="1120976" algn="ctr" rtl="0" eaLnBrk="1" fontAlgn="base" hangingPunct="1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6pPr>
      <a:lvl7pPr marL="2241951" algn="ctr" rtl="0" eaLnBrk="1" fontAlgn="base" hangingPunct="1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7pPr>
      <a:lvl8pPr marL="3362924" algn="ctr" rtl="0" eaLnBrk="1" fontAlgn="base" hangingPunct="1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8pPr>
      <a:lvl9pPr marL="4483899" algn="ctr" rtl="0" eaLnBrk="1" fontAlgn="base" hangingPunct="1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9pPr>
    </p:titleStyle>
    <p:bodyStyle>
      <a:lvl1pPr marL="840467" indent="-840467" algn="l" rtl="0" eaLnBrk="0" fontAlgn="base" hangingPunct="0">
        <a:spcBef>
          <a:spcPct val="20000"/>
        </a:spcBef>
        <a:spcAft>
          <a:spcPct val="0"/>
        </a:spcAft>
        <a:buChar char="•"/>
        <a:defRPr sz="7859">
          <a:solidFill>
            <a:schemeClr val="tx1"/>
          </a:solidFill>
          <a:latin typeface="+mn-lt"/>
          <a:ea typeface="+mn-ea"/>
          <a:cs typeface="+mn-cs"/>
        </a:defRPr>
      </a:lvl1pPr>
      <a:lvl2pPr marL="1821013" indent="-700390" algn="l" rtl="0" eaLnBrk="0" fontAlgn="base" hangingPunct="0">
        <a:spcBef>
          <a:spcPct val="20000"/>
        </a:spcBef>
        <a:spcAft>
          <a:spcPct val="0"/>
        </a:spcAft>
        <a:buChar char="–"/>
        <a:defRPr sz="6847">
          <a:solidFill>
            <a:schemeClr val="tx1"/>
          </a:solidFill>
          <a:latin typeface="+mn-lt"/>
        </a:defRPr>
      </a:lvl2pPr>
      <a:lvl3pPr marL="2802323" indent="-560312" algn="l" rtl="0" eaLnBrk="0" fontAlgn="base" hangingPunct="0">
        <a:spcBef>
          <a:spcPct val="20000"/>
        </a:spcBef>
        <a:spcAft>
          <a:spcPct val="0"/>
        </a:spcAft>
        <a:buChar char="•"/>
        <a:defRPr sz="5882">
          <a:solidFill>
            <a:schemeClr val="tx1"/>
          </a:solidFill>
          <a:latin typeface="+mn-lt"/>
        </a:defRPr>
      </a:lvl3pPr>
      <a:lvl4pPr marL="3922946" indent="-560312" algn="l" rtl="0" eaLnBrk="0" fontAlgn="base" hangingPunct="0">
        <a:spcBef>
          <a:spcPct val="20000"/>
        </a:spcBef>
        <a:spcAft>
          <a:spcPct val="0"/>
        </a:spcAft>
        <a:buChar char="–"/>
        <a:defRPr sz="4919">
          <a:solidFill>
            <a:schemeClr val="tx1"/>
          </a:solidFill>
          <a:latin typeface="+mn-lt"/>
        </a:defRPr>
      </a:lvl4pPr>
      <a:lvl5pPr marL="5044334" indent="-560312" algn="l" rtl="0" eaLnBrk="0" fontAlgn="base" hangingPunct="0">
        <a:spcBef>
          <a:spcPct val="20000"/>
        </a:spcBef>
        <a:spcAft>
          <a:spcPct val="0"/>
        </a:spcAft>
        <a:buChar char="»"/>
        <a:defRPr sz="4919">
          <a:solidFill>
            <a:schemeClr val="tx1"/>
          </a:solidFill>
          <a:latin typeface="+mn-lt"/>
        </a:defRPr>
      </a:lvl5pPr>
      <a:lvl6pPr marL="6165362" indent="-560486" algn="l" rtl="0" eaLnBrk="1" fontAlgn="base" hangingPunct="1">
        <a:spcBef>
          <a:spcPct val="20000"/>
        </a:spcBef>
        <a:spcAft>
          <a:spcPct val="0"/>
        </a:spcAft>
        <a:buChar char="»"/>
        <a:defRPr sz="4919">
          <a:solidFill>
            <a:schemeClr val="tx1"/>
          </a:solidFill>
          <a:latin typeface="+mn-lt"/>
        </a:defRPr>
      </a:lvl6pPr>
      <a:lvl7pPr marL="7286337" indent="-560486" algn="l" rtl="0" eaLnBrk="1" fontAlgn="base" hangingPunct="1">
        <a:spcBef>
          <a:spcPct val="20000"/>
        </a:spcBef>
        <a:spcAft>
          <a:spcPct val="0"/>
        </a:spcAft>
        <a:buChar char="»"/>
        <a:defRPr sz="4919">
          <a:solidFill>
            <a:schemeClr val="tx1"/>
          </a:solidFill>
          <a:latin typeface="+mn-lt"/>
        </a:defRPr>
      </a:lvl7pPr>
      <a:lvl8pPr marL="8407313" indent="-560486" algn="l" rtl="0" eaLnBrk="1" fontAlgn="base" hangingPunct="1">
        <a:spcBef>
          <a:spcPct val="20000"/>
        </a:spcBef>
        <a:spcAft>
          <a:spcPct val="0"/>
        </a:spcAft>
        <a:buChar char="»"/>
        <a:defRPr sz="4919">
          <a:solidFill>
            <a:schemeClr val="tx1"/>
          </a:solidFill>
          <a:latin typeface="+mn-lt"/>
        </a:defRPr>
      </a:lvl8pPr>
      <a:lvl9pPr marL="9528288" indent="-560486" algn="l" rtl="0" eaLnBrk="1" fontAlgn="base" hangingPunct="1">
        <a:spcBef>
          <a:spcPct val="20000"/>
        </a:spcBef>
        <a:spcAft>
          <a:spcPct val="0"/>
        </a:spcAft>
        <a:buChar char="»"/>
        <a:defRPr sz="491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1pPr>
      <a:lvl2pPr marL="1120976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2pPr>
      <a:lvl3pPr marL="2241951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3pPr>
      <a:lvl4pPr marL="3362924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4pPr>
      <a:lvl5pPr marL="4483899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5pPr>
      <a:lvl6pPr marL="5604875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6pPr>
      <a:lvl7pPr marL="6725851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7pPr>
      <a:lvl8pPr marL="7846823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8pPr>
      <a:lvl9pPr marL="8967799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10000"/>
              </a:schemeClr>
            </a:gs>
            <a:gs pos="0">
              <a:schemeClr val="tx2">
                <a:lumMod val="1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646125" y="2539947"/>
            <a:ext cx="29626152" cy="112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125" y="6400800"/>
            <a:ext cx="29626152" cy="2534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4894" tIns="232447" rIns="464894" bIns="232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975300" y="33559751"/>
            <a:ext cx="1646124" cy="4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2241813" fontAlgn="auto">
              <a:spcBef>
                <a:spcPct val="0"/>
              </a:spcBef>
              <a:spcAft>
                <a:spcPct val="0"/>
              </a:spcAft>
              <a:defRPr sz="2942" i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0BAFE71A-AF00-41E5-985A-04BFBB127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7" name="Picture 15" descr="Diabetes_Logo_Rev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03074" y="34965482"/>
            <a:ext cx="10332924" cy="35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updiPPTTemplateBG"/>
          <p:cNvPicPr>
            <a:picLocks noChangeAspect="1" noChangeArrowheads="1"/>
          </p:cNvPicPr>
          <p:nvPr/>
        </p:nvPicPr>
        <p:blipFill>
          <a:blip r:embed="rId15" cstate="print"/>
          <a:srcRect r="9148"/>
          <a:stretch>
            <a:fillRect/>
          </a:stretch>
        </p:blipFill>
        <p:spPr bwMode="auto">
          <a:xfrm>
            <a:off x="0" y="33569011"/>
            <a:ext cx="32918400" cy="483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7" r:id="rId2"/>
    <p:sldLayoutId id="2147483946" r:id="rId3"/>
    <p:sldLayoutId id="2147483945" r:id="rId4"/>
    <p:sldLayoutId id="2147483944" r:id="rId5"/>
    <p:sldLayoutId id="2147483943" r:id="rId6"/>
    <p:sldLayoutId id="2147483942" r:id="rId7"/>
    <p:sldLayoutId id="2147483941" r:id="rId8"/>
    <p:sldLayoutId id="2147483940" r:id="rId9"/>
    <p:sldLayoutId id="2147483939" r:id="rId10"/>
    <p:sldLayoutId id="2147483938" r:id="rId11"/>
    <p:sldLayoutId id="214748393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2pPr>
      <a:lvl3pPr algn="ctr" rtl="0" eaLnBrk="0" fontAlgn="base" hangingPunct="0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3pPr>
      <a:lvl4pPr algn="ctr" rtl="0" eaLnBrk="0" fontAlgn="base" hangingPunct="0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4pPr>
      <a:lvl5pPr algn="ctr" rtl="0" eaLnBrk="0" fontAlgn="base" hangingPunct="0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5pPr>
      <a:lvl6pPr marL="1120806" algn="ctr" rtl="0" eaLnBrk="1" fontAlgn="base" hangingPunct="1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6pPr>
      <a:lvl7pPr marL="2241612" algn="ctr" rtl="0" eaLnBrk="1" fontAlgn="base" hangingPunct="1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7pPr>
      <a:lvl8pPr marL="3362414" algn="ctr" rtl="0" eaLnBrk="1" fontAlgn="base" hangingPunct="1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8pPr>
      <a:lvl9pPr marL="4483220" algn="ctr" rtl="0" eaLnBrk="1" fontAlgn="base" hangingPunct="1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9pPr>
    </p:titleStyle>
    <p:bodyStyle>
      <a:lvl1pPr marL="840467" indent="-840467" algn="l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 sz="7859">
          <a:solidFill>
            <a:srgbClr val="003273"/>
          </a:solidFill>
          <a:latin typeface="+mn-lt"/>
          <a:ea typeface="+mn-ea"/>
          <a:cs typeface="+mn-cs"/>
        </a:defRPr>
      </a:lvl1pPr>
      <a:lvl2pPr marL="1821013" indent="-700390" algn="l" rtl="0" eaLnBrk="0" fontAlgn="base" hangingPunct="0">
        <a:spcBef>
          <a:spcPct val="20000"/>
        </a:spcBef>
        <a:spcAft>
          <a:spcPct val="0"/>
        </a:spcAft>
        <a:buSzPct val="90000"/>
        <a:buFont typeface="Arial" charset="0"/>
        <a:buChar char="–"/>
        <a:defRPr sz="6847">
          <a:solidFill>
            <a:srgbClr val="003273"/>
          </a:solidFill>
          <a:latin typeface="+mn-lt"/>
        </a:defRPr>
      </a:lvl2pPr>
      <a:lvl3pPr marL="2801558" indent="-560312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pitchFamily="2" charset="2"/>
        <a:buChar char="§"/>
        <a:defRPr sz="5882">
          <a:solidFill>
            <a:srgbClr val="003273"/>
          </a:solidFill>
          <a:latin typeface="+mn-lt"/>
        </a:defRPr>
      </a:lvl3pPr>
      <a:lvl4pPr marL="3922181" indent="-560312" algn="l" rtl="0" eaLnBrk="0" fontAlgn="base" hangingPunct="0">
        <a:spcBef>
          <a:spcPct val="20000"/>
        </a:spcBef>
        <a:spcAft>
          <a:spcPct val="0"/>
        </a:spcAft>
        <a:buSzPct val="90000"/>
        <a:buFont typeface="Arial" charset="0"/>
        <a:buChar char="–"/>
        <a:defRPr sz="5882">
          <a:solidFill>
            <a:srgbClr val="003273"/>
          </a:solidFill>
          <a:latin typeface="+mn-lt"/>
        </a:defRPr>
      </a:lvl4pPr>
      <a:lvl5pPr marL="5043569" indent="-5603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5882">
          <a:solidFill>
            <a:srgbClr val="003273"/>
          </a:solidFill>
          <a:latin typeface="+mn-lt"/>
        </a:defRPr>
      </a:lvl5pPr>
      <a:lvl6pPr marL="6164427" indent="-5604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□"/>
        <a:defRPr sz="5882">
          <a:solidFill>
            <a:srgbClr val="003273"/>
          </a:solidFill>
          <a:latin typeface="+mn-lt"/>
        </a:defRPr>
      </a:lvl6pPr>
      <a:lvl7pPr marL="7285233" indent="-5604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□"/>
        <a:defRPr sz="5882">
          <a:solidFill>
            <a:srgbClr val="003273"/>
          </a:solidFill>
          <a:latin typeface="+mn-lt"/>
        </a:defRPr>
      </a:lvl7pPr>
      <a:lvl8pPr marL="8406039" indent="-5604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□"/>
        <a:defRPr sz="5882">
          <a:solidFill>
            <a:srgbClr val="003273"/>
          </a:solidFill>
          <a:latin typeface="+mn-lt"/>
        </a:defRPr>
      </a:lvl8pPr>
      <a:lvl9pPr marL="9526846" indent="-5604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□"/>
        <a:defRPr sz="5882">
          <a:solidFill>
            <a:srgbClr val="003273"/>
          </a:solidFill>
          <a:latin typeface="+mn-lt"/>
        </a:defRPr>
      </a:lvl9pPr>
    </p:bodyStyle>
    <p:otherStyle>
      <a:defPPr>
        <a:defRPr lang="en-US"/>
      </a:defPPr>
      <a:lvl1pPr marL="0" algn="l" defTabSz="2241612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1pPr>
      <a:lvl2pPr marL="1120806" algn="l" defTabSz="2241612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2pPr>
      <a:lvl3pPr marL="2241612" algn="l" defTabSz="2241612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3pPr>
      <a:lvl4pPr marL="3362414" algn="l" defTabSz="2241612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4pPr>
      <a:lvl5pPr marL="4483220" algn="l" defTabSz="2241612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5pPr>
      <a:lvl6pPr marL="5604026" algn="l" defTabSz="2241612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6pPr>
      <a:lvl7pPr marL="6724832" algn="l" defTabSz="2241612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7pPr>
      <a:lvl8pPr marL="7845636" algn="l" defTabSz="2241612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8pPr>
      <a:lvl9pPr marL="8966440" algn="l" defTabSz="2241612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10000"/>
              </a:schemeClr>
            </a:gs>
            <a:gs pos="0">
              <a:schemeClr val="tx2">
                <a:lumMod val="1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updiPPTTemplateBG"/>
          <p:cNvPicPr>
            <a:picLocks noChangeAspect="1" noChangeArrowheads="1"/>
          </p:cNvPicPr>
          <p:nvPr/>
        </p:nvPicPr>
        <p:blipFill>
          <a:blip r:embed="rId14" cstate="print"/>
          <a:srcRect r="9148"/>
          <a:stretch>
            <a:fillRect/>
          </a:stretch>
        </p:blipFill>
        <p:spPr bwMode="auto">
          <a:xfrm>
            <a:off x="0" y="33569011"/>
            <a:ext cx="32918400" cy="483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11802" y="3022600"/>
            <a:ext cx="23694798" cy="691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8504125" y="29470351"/>
            <a:ext cx="14538552" cy="9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2241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82">
                <a:latin typeface="Trebuchet MS" pitchFamily="34" charset="0"/>
              </a:rPr>
              <a:t>First Name Last Name, Titles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975300" y="33559751"/>
            <a:ext cx="1646124" cy="4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2241813" fontAlgn="auto">
              <a:spcBef>
                <a:spcPct val="0"/>
              </a:spcBef>
              <a:spcAft>
                <a:spcPct val="0"/>
              </a:spcAft>
              <a:defRPr sz="2942" i="1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fld id="{3CC346FC-AB0E-4E20-BC5A-E231CDF5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646125" y="17779495"/>
            <a:ext cx="29626152" cy="18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2241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65">
                <a:solidFill>
                  <a:srgbClr val="003E86"/>
                </a:solidFill>
                <a:latin typeface="Trebuchet MS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58" r:id="rId3"/>
    <p:sldLayoutId id="2147483957" r:id="rId4"/>
    <p:sldLayoutId id="2147483956" r:id="rId5"/>
    <p:sldLayoutId id="2147483955" r:id="rId6"/>
    <p:sldLayoutId id="2147483954" r:id="rId7"/>
    <p:sldLayoutId id="2147483953" r:id="rId8"/>
    <p:sldLayoutId id="2147483952" r:id="rId9"/>
    <p:sldLayoutId id="2147483951" r:id="rId10"/>
    <p:sldLayoutId id="2147483950" r:id="rId11"/>
    <p:sldLayoutId id="214748394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10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5pPr>
      <a:lvl6pPr marL="1121145" algn="ctr" rtl="0" eaLnBrk="1" fontAlgn="base" hangingPunct="1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6pPr>
      <a:lvl7pPr marL="2242289" algn="ctr" rtl="0" eaLnBrk="1" fontAlgn="base" hangingPunct="1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7pPr>
      <a:lvl8pPr marL="3363434" algn="ctr" rtl="0" eaLnBrk="1" fontAlgn="base" hangingPunct="1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8pPr>
      <a:lvl9pPr marL="4484579" algn="ctr" rtl="0" eaLnBrk="1" fontAlgn="base" hangingPunct="1">
        <a:spcBef>
          <a:spcPct val="0"/>
        </a:spcBef>
        <a:spcAft>
          <a:spcPct val="0"/>
        </a:spcAft>
        <a:defRPr sz="11765">
          <a:solidFill>
            <a:srgbClr val="003E86"/>
          </a:solidFill>
          <a:latin typeface="Trebuchet MS" pitchFamily="34" charset="0"/>
        </a:defRPr>
      </a:lvl9pPr>
    </p:titleStyle>
    <p:bodyStyle>
      <a:lvl1pPr marL="840467" indent="-840467" algn="l" rtl="0" eaLnBrk="0" fontAlgn="base" hangingPunct="0">
        <a:spcBef>
          <a:spcPct val="20000"/>
        </a:spcBef>
        <a:spcAft>
          <a:spcPct val="0"/>
        </a:spcAft>
        <a:buChar char="•"/>
        <a:defRPr sz="7859">
          <a:solidFill>
            <a:schemeClr val="tx1"/>
          </a:solidFill>
          <a:latin typeface="+mn-lt"/>
          <a:ea typeface="+mn-ea"/>
          <a:cs typeface="+mn-cs"/>
        </a:defRPr>
      </a:lvl1pPr>
      <a:lvl2pPr marL="1821778" indent="-700390" algn="l" rtl="0" eaLnBrk="0" fontAlgn="base" hangingPunct="0">
        <a:spcBef>
          <a:spcPct val="20000"/>
        </a:spcBef>
        <a:spcAft>
          <a:spcPct val="0"/>
        </a:spcAft>
        <a:buChar char="–"/>
        <a:defRPr sz="6847">
          <a:solidFill>
            <a:schemeClr val="tx1"/>
          </a:solidFill>
          <a:latin typeface="+mn-lt"/>
        </a:defRPr>
      </a:lvl2pPr>
      <a:lvl3pPr marL="2802323" indent="-560312" algn="l" rtl="0" eaLnBrk="0" fontAlgn="base" hangingPunct="0">
        <a:spcBef>
          <a:spcPct val="20000"/>
        </a:spcBef>
        <a:spcAft>
          <a:spcPct val="0"/>
        </a:spcAft>
        <a:buChar char="•"/>
        <a:defRPr sz="5882">
          <a:solidFill>
            <a:schemeClr val="tx1"/>
          </a:solidFill>
          <a:latin typeface="+mn-lt"/>
        </a:defRPr>
      </a:lvl3pPr>
      <a:lvl4pPr marL="3923711" indent="-560312" algn="l" rtl="0" eaLnBrk="0" fontAlgn="base" hangingPunct="0">
        <a:spcBef>
          <a:spcPct val="20000"/>
        </a:spcBef>
        <a:spcAft>
          <a:spcPct val="0"/>
        </a:spcAft>
        <a:buChar char="–"/>
        <a:defRPr sz="4919">
          <a:solidFill>
            <a:schemeClr val="tx1"/>
          </a:solidFill>
          <a:latin typeface="+mn-lt"/>
        </a:defRPr>
      </a:lvl4pPr>
      <a:lvl5pPr marL="5045100" indent="-560312" algn="l" rtl="0" eaLnBrk="0" fontAlgn="base" hangingPunct="0">
        <a:spcBef>
          <a:spcPct val="20000"/>
        </a:spcBef>
        <a:spcAft>
          <a:spcPct val="0"/>
        </a:spcAft>
        <a:buChar char="»"/>
        <a:defRPr sz="4919">
          <a:solidFill>
            <a:schemeClr val="tx1"/>
          </a:solidFill>
          <a:latin typeface="+mn-lt"/>
        </a:defRPr>
      </a:lvl5pPr>
      <a:lvl6pPr marL="6166295" indent="-560573" algn="l" rtl="0" eaLnBrk="1" fontAlgn="base" hangingPunct="1">
        <a:spcBef>
          <a:spcPct val="20000"/>
        </a:spcBef>
        <a:spcAft>
          <a:spcPct val="0"/>
        </a:spcAft>
        <a:buChar char="»"/>
        <a:defRPr sz="4919">
          <a:solidFill>
            <a:schemeClr val="tx1"/>
          </a:solidFill>
          <a:latin typeface="+mn-lt"/>
        </a:defRPr>
      </a:lvl6pPr>
      <a:lvl7pPr marL="7287440" indent="-560573" algn="l" rtl="0" eaLnBrk="1" fontAlgn="base" hangingPunct="1">
        <a:spcBef>
          <a:spcPct val="20000"/>
        </a:spcBef>
        <a:spcAft>
          <a:spcPct val="0"/>
        </a:spcAft>
        <a:buChar char="»"/>
        <a:defRPr sz="4919">
          <a:solidFill>
            <a:schemeClr val="tx1"/>
          </a:solidFill>
          <a:latin typeface="+mn-lt"/>
        </a:defRPr>
      </a:lvl7pPr>
      <a:lvl8pPr marL="8408585" indent="-560573" algn="l" rtl="0" eaLnBrk="1" fontAlgn="base" hangingPunct="1">
        <a:spcBef>
          <a:spcPct val="20000"/>
        </a:spcBef>
        <a:spcAft>
          <a:spcPct val="0"/>
        </a:spcAft>
        <a:buChar char="»"/>
        <a:defRPr sz="4919">
          <a:solidFill>
            <a:schemeClr val="tx1"/>
          </a:solidFill>
          <a:latin typeface="+mn-lt"/>
        </a:defRPr>
      </a:lvl8pPr>
      <a:lvl9pPr marL="9529730" indent="-560573" algn="l" rtl="0" eaLnBrk="1" fontAlgn="base" hangingPunct="1">
        <a:spcBef>
          <a:spcPct val="20000"/>
        </a:spcBef>
        <a:spcAft>
          <a:spcPct val="0"/>
        </a:spcAft>
        <a:buChar char="»"/>
        <a:defRPr sz="491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1pPr>
      <a:lvl2pPr marL="1121145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2pPr>
      <a:lvl3pPr marL="2242289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3pPr>
      <a:lvl4pPr marL="3363434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4pPr>
      <a:lvl5pPr marL="4484579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5pPr>
      <a:lvl6pPr marL="5605724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6pPr>
      <a:lvl7pPr marL="6726868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7pPr>
      <a:lvl8pPr marL="7848013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8pPr>
      <a:lvl9pPr marL="8969157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10000"/>
              </a:schemeClr>
            </a:gs>
            <a:gs pos="0">
              <a:schemeClr val="tx2">
                <a:lumMod val="1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646125" y="2539947"/>
            <a:ext cx="29626152" cy="112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125" y="6400800"/>
            <a:ext cx="29626152" cy="2534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4965" tIns="232483" rIns="464965" bIns="232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975300" y="33559751"/>
            <a:ext cx="1646124" cy="4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2241813" fontAlgn="auto">
              <a:spcBef>
                <a:spcPct val="0"/>
              </a:spcBef>
              <a:spcAft>
                <a:spcPct val="0"/>
              </a:spcAft>
              <a:defRPr sz="2942" i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6A8FED7-969D-4687-A8D0-5AB69613B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5" name="Picture 15" descr="Diabetes_Logo_Rev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03074" y="34965482"/>
            <a:ext cx="10332924" cy="35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updiPPTTemplateBG"/>
          <p:cNvPicPr>
            <a:picLocks noChangeAspect="1" noChangeArrowheads="1"/>
          </p:cNvPicPr>
          <p:nvPr/>
        </p:nvPicPr>
        <p:blipFill>
          <a:blip r:embed="rId15" cstate="print"/>
          <a:srcRect r="9148"/>
          <a:stretch>
            <a:fillRect/>
          </a:stretch>
        </p:blipFill>
        <p:spPr bwMode="auto">
          <a:xfrm>
            <a:off x="0" y="33569011"/>
            <a:ext cx="32918400" cy="483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0" r:id="rId3"/>
    <p:sldLayoutId id="2147483969" r:id="rId4"/>
    <p:sldLayoutId id="2147483968" r:id="rId5"/>
    <p:sldLayoutId id="2147483967" r:id="rId6"/>
    <p:sldLayoutId id="2147483966" r:id="rId7"/>
    <p:sldLayoutId id="2147483965" r:id="rId8"/>
    <p:sldLayoutId id="2147483964" r:id="rId9"/>
    <p:sldLayoutId id="2147483963" r:id="rId10"/>
    <p:sldLayoutId id="2147483962" r:id="rId11"/>
    <p:sldLayoutId id="21474839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2pPr>
      <a:lvl3pPr algn="ctr" rtl="0" eaLnBrk="0" fontAlgn="base" hangingPunct="0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3pPr>
      <a:lvl4pPr algn="ctr" rtl="0" eaLnBrk="0" fontAlgn="base" hangingPunct="0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4pPr>
      <a:lvl5pPr algn="ctr" rtl="0" eaLnBrk="0" fontAlgn="base" hangingPunct="0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5pPr>
      <a:lvl6pPr marL="1120976" algn="ctr" rtl="0" eaLnBrk="1" fontAlgn="base" hangingPunct="1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6pPr>
      <a:lvl7pPr marL="2241951" algn="ctr" rtl="0" eaLnBrk="1" fontAlgn="base" hangingPunct="1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7pPr>
      <a:lvl8pPr marL="3362924" algn="ctr" rtl="0" eaLnBrk="1" fontAlgn="base" hangingPunct="1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8pPr>
      <a:lvl9pPr marL="4483899" algn="ctr" rtl="0" eaLnBrk="1" fontAlgn="base" hangingPunct="1">
        <a:lnSpc>
          <a:spcPct val="65000"/>
        </a:lnSpc>
        <a:spcBef>
          <a:spcPct val="100000"/>
        </a:spcBef>
        <a:spcAft>
          <a:spcPct val="100000"/>
        </a:spcAft>
        <a:defRPr sz="10801">
          <a:solidFill>
            <a:srgbClr val="003273"/>
          </a:solidFill>
          <a:latin typeface="Trebuchet MS" pitchFamily="34" charset="0"/>
        </a:defRPr>
      </a:lvl9pPr>
    </p:titleStyle>
    <p:bodyStyle>
      <a:lvl1pPr marL="840467" indent="-840467" algn="l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 sz="7859">
          <a:solidFill>
            <a:srgbClr val="003273"/>
          </a:solidFill>
          <a:latin typeface="+mn-lt"/>
          <a:ea typeface="+mn-ea"/>
          <a:cs typeface="+mn-cs"/>
        </a:defRPr>
      </a:lvl1pPr>
      <a:lvl2pPr marL="1821013" indent="-700390" algn="l" rtl="0" eaLnBrk="0" fontAlgn="base" hangingPunct="0">
        <a:spcBef>
          <a:spcPct val="20000"/>
        </a:spcBef>
        <a:spcAft>
          <a:spcPct val="0"/>
        </a:spcAft>
        <a:buSzPct val="90000"/>
        <a:buFont typeface="Arial" charset="0"/>
        <a:buChar char="–"/>
        <a:defRPr sz="6847">
          <a:solidFill>
            <a:srgbClr val="003273"/>
          </a:solidFill>
          <a:latin typeface="+mn-lt"/>
        </a:defRPr>
      </a:lvl2pPr>
      <a:lvl3pPr marL="2802323" indent="-560312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pitchFamily="2" charset="2"/>
        <a:buChar char="§"/>
        <a:defRPr sz="5882">
          <a:solidFill>
            <a:srgbClr val="003273"/>
          </a:solidFill>
          <a:latin typeface="+mn-lt"/>
        </a:defRPr>
      </a:lvl3pPr>
      <a:lvl4pPr marL="3922946" indent="-560312" algn="l" rtl="0" eaLnBrk="0" fontAlgn="base" hangingPunct="0">
        <a:spcBef>
          <a:spcPct val="20000"/>
        </a:spcBef>
        <a:spcAft>
          <a:spcPct val="0"/>
        </a:spcAft>
        <a:buSzPct val="90000"/>
        <a:buFont typeface="Arial" charset="0"/>
        <a:buChar char="–"/>
        <a:defRPr sz="5882">
          <a:solidFill>
            <a:srgbClr val="003273"/>
          </a:solidFill>
          <a:latin typeface="+mn-lt"/>
        </a:defRPr>
      </a:lvl4pPr>
      <a:lvl5pPr marL="5044334" indent="-5603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5882">
          <a:solidFill>
            <a:srgbClr val="003273"/>
          </a:solidFill>
          <a:latin typeface="+mn-lt"/>
        </a:defRPr>
      </a:lvl5pPr>
      <a:lvl6pPr marL="6165362" indent="-5604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□"/>
        <a:defRPr sz="5882">
          <a:solidFill>
            <a:srgbClr val="003273"/>
          </a:solidFill>
          <a:latin typeface="+mn-lt"/>
        </a:defRPr>
      </a:lvl6pPr>
      <a:lvl7pPr marL="7286337" indent="-5604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□"/>
        <a:defRPr sz="5882">
          <a:solidFill>
            <a:srgbClr val="003273"/>
          </a:solidFill>
          <a:latin typeface="+mn-lt"/>
        </a:defRPr>
      </a:lvl7pPr>
      <a:lvl8pPr marL="8407313" indent="-5604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□"/>
        <a:defRPr sz="5882">
          <a:solidFill>
            <a:srgbClr val="003273"/>
          </a:solidFill>
          <a:latin typeface="+mn-lt"/>
        </a:defRPr>
      </a:lvl8pPr>
      <a:lvl9pPr marL="9528288" indent="-5604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□"/>
        <a:defRPr sz="5882">
          <a:solidFill>
            <a:srgbClr val="003273"/>
          </a:solidFill>
          <a:latin typeface="+mn-lt"/>
        </a:defRPr>
      </a:lvl9pPr>
    </p:bodyStyle>
    <p:otherStyle>
      <a:defPPr>
        <a:defRPr lang="en-US"/>
      </a:defPPr>
      <a:lvl1pPr marL="0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1pPr>
      <a:lvl2pPr marL="1120976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2pPr>
      <a:lvl3pPr marL="2241951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3pPr>
      <a:lvl4pPr marL="3362924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4pPr>
      <a:lvl5pPr marL="4483899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5pPr>
      <a:lvl6pPr marL="5604875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6pPr>
      <a:lvl7pPr marL="6725851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7pPr>
      <a:lvl8pPr marL="7846823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8pPr>
      <a:lvl9pPr marL="8967799" algn="l" defTabSz="2241951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10000"/>
              </a:schemeClr>
            </a:gs>
            <a:gs pos="0">
              <a:schemeClr val="tx2">
                <a:lumMod val="1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Fresh Maste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2" y="1854"/>
            <a:ext cx="32916359" cy="384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9691" y="1053836"/>
            <a:ext cx="28079020" cy="8182505"/>
          </a:xfrm>
          <a:prstGeom prst="rect">
            <a:avLst/>
          </a:prstGeom>
        </p:spPr>
        <p:txBody>
          <a:bodyPr vert="horz" lIns="465036" tIns="232518" rIns="465036" bIns="232518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0" y="11521811"/>
            <a:ext cx="26060400" cy="2091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5036" tIns="232518" rIns="465036" bIns="23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36699033"/>
            <a:ext cx="6583476" cy="1277938"/>
          </a:xfrm>
          <a:prstGeom prst="rect">
            <a:avLst/>
          </a:prstGeom>
        </p:spPr>
        <p:txBody>
          <a:bodyPr vert="horz" lIns="465036" tIns="232518" rIns="465036" bIns="232518" rtlCol="0" anchor="ctr"/>
          <a:lstStyle>
            <a:lvl1pPr algn="l" defTabSz="2241813" fontAlgn="auto">
              <a:spcBef>
                <a:spcPts val="0"/>
              </a:spcBef>
              <a:spcAft>
                <a:spcPts val="0"/>
              </a:spcAft>
              <a:defRPr sz="27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325" y="36699033"/>
            <a:ext cx="10423752" cy="1277938"/>
          </a:xfrm>
          <a:prstGeom prst="rect">
            <a:avLst/>
          </a:prstGeom>
        </p:spPr>
        <p:txBody>
          <a:bodyPr vert="horz" lIns="465036" tIns="232518" rIns="465036" bIns="232518" rtlCol="0" anchor="ctr"/>
          <a:lstStyle>
            <a:lvl1pPr algn="ctr" defTabSz="2241813" fontAlgn="auto">
              <a:spcBef>
                <a:spcPts val="0"/>
              </a:spcBef>
              <a:spcAft>
                <a:spcPts val="0"/>
              </a:spcAft>
              <a:defRPr sz="27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198174" y="36699033"/>
            <a:ext cx="3291227" cy="1277938"/>
          </a:xfrm>
          <a:prstGeom prst="rect">
            <a:avLst/>
          </a:prstGeom>
        </p:spPr>
        <p:txBody>
          <a:bodyPr vert="horz" lIns="465036" tIns="232518" rIns="465036" bIns="232518" rtlCol="0" anchor="ctr"/>
          <a:lstStyle>
            <a:lvl1pPr algn="r" defTabSz="2241813" fontAlgn="auto">
              <a:spcBef>
                <a:spcPts val="0"/>
              </a:spcBef>
              <a:spcAft>
                <a:spcPts val="0"/>
              </a:spcAft>
              <a:defRPr sz="27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FE74D7-420A-4C5C-8303-90CA7ABD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80" r:id="rId2"/>
    <p:sldLayoutId id="2147483982" r:id="rId3"/>
    <p:sldLayoutId id="2147483979" r:id="rId4"/>
    <p:sldLayoutId id="2147483983" r:id="rId5"/>
    <p:sldLayoutId id="2147483978" r:id="rId6"/>
    <p:sldLayoutId id="2147483977" r:id="rId7"/>
    <p:sldLayoutId id="2147483976" r:id="rId8"/>
    <p:sldLayoutId id="2147483975" r:id="rId9"/>
    <p:sldLayoutId id="2147483974" r:id="rId10"/>
    <p:sldLayoutId id="2147483973" r:id="rId11"/>
    <p:sldLayoutId id="21474839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2242012" rtl="0" eaLnBrk="0" fontAlgn="base" hangingPunct="0">
        <a:spcBef>
          <a:spcPct val="0"/>
        </a:spcBef>
        <a:spcAft>
          <a:spcPct val="0"/>
        </a:spcAft>
        <a:defRPr sz="13260" b="1" kern="1200">
          <a:solidFill>
            <a:srgbClr val="FFFFFF"/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  <a:lvl2pPr algn="l" defTabSz="2242012" rtl="0" eaLnBrk="0" fontAlgn="base" hangingPunct="0">
        <a:spcBef>
          <a:spcPct val="0"/>
        </a:spcBef>
        <a:spcAft>
          <a:spcPct val="0"/>
        </a:spcAft>
        <a:defRPr sz="13260" b="1">
          <a:solidFill>
            <a:srgbClr val="FFFFFF"/>
          </a:solidFill>
          <a:latin typeface="Calibri" pitchFamily="34" charset="0"/>
        </a:defRPr>
      </a:lvl2pPr>
      <a:lvl3pPr algn="l" defTabSz="2242012" rtl="0" eaLnBrk="0" fontAlgn="base" hangingPunct="0">
        <a:spcBef>
          <a:spcPct val="0"/>
        </a:spcBef>
        <a:spcAft>
          <a:spcPct val="0"/>
        </a:spcAft>
        <a:defRPr sz="13260" b="1">
          <a:solidFill>
            <a:srgbClr val="FFFFFF"/>
          </a:solidFill>
          <a:latin typeface="Calibri" pitchFamily="34" charset="0"/>
        </a:defRPr>
      </a:lvl3pPr>
      <a:lvl4pPr algn="l" defTabSz="2242012" rtl="0" eaLnBrk="0" fontAlgn="base" hangingPunct="0">
        <a:spcBef>
          <a:spcPct val="0"/>
        </a:spcBef>
        <a:spcAft>
          <a:spcPct val="0"/>
        </a:spcAft>
        <a:defRPr sz="13260" b="1">
          <a:solidFill>
            <a:srgbClr val="FFFFFF"/>
          </a:solidFill>
          <a:latin typeface="Calibri" pitchFamily="34" charset="0"/>
        </a:defRPr>
      </a:lvl4pPr>
      <a:lvl5pPr algn="l" defTabSz="2242012" rtl="0" eaLnBrk="0" fontAlgn="base" hangingPunct="0">
        <a:spcBef>
          <a:spcPct val="0"/>
        </a:spcBef>
        <a:spcAft>
          <a:spcPct val="0"/>
        </a:spcAft>
        <a:defRPr sz="13260" b="1">
          <a:solidFill>
            <a:srgbClr val="FFFFFF"/>
          </a:solidFill>
          <a:latin typeface="Calibri" pitchFamily="34" charset="0"/>
        </a:defRPr>
      </a:lvl5pPr>
      <a:lvl6pPr marL="220451" algn="l" defTabSz="2242012" rtl="0" fontAlgn="base">
        <a:spcBef>
          <a:spcPct val="0"/>
        </a:spcBef>
        <a:spcAft>
          <a:spcPct val="0"/>
        </a:spcAft>
        <a:defRPr sz="13260" b="1">
          <a:solidFill>
            <a:srgbClr val="FFFFFF"/>
          </a:solidFill>
          <a:latin typeface="Calibri" pitchFamily="34" charset="0"/>
        </a:defRPr>
      </a:lvl6pPr>
      <a:lvl7pPr marL="440901" algn="l" defTabSz="2242012" rtl="0" fontAlgn="base">
        <a:spcBef>
          <a:spcPct val="0"/>
        </a:spcBef>
        <a:spcAft>
          <a:spcPct val="0"/>
        </a:spcAft>
        <a:defRPr sz="13260" b="1">
          <a:solidFill>
            <a:srgbClr val="FFFFFF"/>
          </a:solidFill>
          <a:latin typeface="Calibri" pitchFamily="34" charset="0"/>
        </a:defRPr>
      </a:lvl7pPr>
      <a:lvl8pPr marL="661352" algn="l" defTabSz="2242012" rtl="0" fontAlgn="base">
        <a:spcBef>
          <a:spcPct val="0"/>
        </a:spcBef>
        <a:spcAft>
          <a:spcPct val="0"/>
        </a:spcAft>
        <a:defRPr sz="13260" b="1">
          <a:solidFill>
            <a:srgbClr val="FFFFFF"/>
          </a:solidFill>
          <a:latin typeface="Calibri" pitchFamily="34" charset="0"/>
        </a:defRPr>
      </a:lvl8pPr>
      <a:lvl9pPr marL="881802" algn="l" defTabSz="2242012" rtl="0" fontAlgn="base">
        <a:spcBef>
          <a:spcPct val="0"/>
        </a:spcBef>
        <a:spcAft>
          <a:spcPct val="0"/>
        </a:spcAft>
        <a:defRPr sz="13260" b="1">
          <a:solidFill>
            <a:srgbClr val="FFFFFF"/>
          </a:solidFill>
          <a:latin typeface="Calibri" pitchFamily="34" charset="0"/>
        </a:defRPr>
      </a:lvl9pPr>
    </p:titleStyle>
    <p:bodyStyle>
      <a:lvl1pPr marL="840467" indent="-840467" algn="l" defTabSz="2242012" rtl="0" eaLnBrk="0" fontAlgn="base" hangingPunct="0">
        <a:spcBef>
          <a:spcPts val="4412"/>
        </a:spcBef>
        <a:spcAft>
          <a:spcPct val="0"/>
        </a:spcAft>
        <a:buFont typeface="Wingdings" pitchFamily="2" charset="2"/>
        <a:buChar char=""/>
        <a:defRPr sz="4919" kern="1200">
          <a:solidFill>
            <a:schemeClr val="tx1"/>
          </a:solidFill>
          <a:latin typeface="+mn-lt"/>
          <a:ea typeface="+mn-ea"/>
          <a:cs typeface="+mn-cs"/>
        </a:defRPr>
      </a:lvl1pPr>
      <a:lvl2pPr marL="1821778" indent="-700390" algn="l" defTabSz="2242012" rtl="0" eaLnBrk="0" fontAlgn="base" hangingPunct="0">
        <a:spcBef>
          <a:spcPts val="4412"/>
        </a:spcBef>
        <a:spcAft>
          <a:spcPct val="0"/>
        </a:spcAft>
        <a:buFont typeface="Wingdings" pitchFamily="2" charset="2"/>
        <a:buChar char=""/>
        <a:defRPr sz="4436" kern="1200">
          <a:solidFill>
            <a:schemeClr val="tx1"/>
          </a:solidFill>
          <a:latin typeface="+mn-lt"/>
          <a:ea typeface="+mn-ea"/>
          <a:cs typeface="+mn-cs"/>
        </a:defRPr>
      </a:lvl2pPr>
      <a:lvl3pPr marL="2802323" indent="-560312" algn="l" defTabSz="2242012" rtl="0" eaLnBrk="0" fontAlgn="base" hangingPunct="0">
        <a:spcBef>
          <a:spcPts val="4412"/>
        </a:spcBef>
        <a:spcAft>
          <a:spcPct val="0"/>
        </a:spcAft>
        <a:buFont typeface="Wingdings" pitchFamily="2" charset="2"/>
        <a:buChar char=""/>
        <a:defRPr sz="3905" kern="1200">
          <a:solidFill>
            <a:schemeClr val="tx1"/>
          </a:solidFill>
          <a:latin typeface="+mn-lt"/>
          <a:ea typeface="+mn-ea"/>
          <a:cs typeface="+mn-cs"/>
        </a:defRPr>
      </a:lvl3pPr>
      <a:lvl4pPr marL="3923711" indent="-560312" algn="l" defTabSz="2242012" rtl="0" eaLnBrk="0" fontAlgn="base" hangingPunct="0">
        <a:spcBef>
          <a:spcPts val="4412"/>
        </a:spcBef>
        <a:spcAft>
          <a:spcPct val="0"/>
        </a:spcAft>
        <a:buFont typeface="Wingdings" pitchFamily="2" charset="2"/>
        <a:buChar char=""/>
        <a:defRPr sz="3905" kern="1200">
          <a:solidFill>
            <a:schemeClr val="tx1"/>
          </a:solidFill>
          <a:latin typeface="+mn-lt"/>
          <a:ea typeface="+mn-ea"/>
          <a:cs typeface="+mn-cs"/>
        </a:defRPr>
      </a:lvl4pPr>
      <a:lvl5pPr marL="5045100" indent="-560312" algn="l" defTabSz="2242012" rtl="0" eaLnBrk="0" fontAlgn="base" hangingPunct="0">
        <a:spcBef>
          <a:spcPts val="4412"/>
        </a:spcBef>
        <a:spcAft>
          <a:spcPct val="0"/>
        </a:spcAft>
        <a:buFont typeface="Wingdings" pitchFamily="2" charset="2"/>
        <a:buChar char="R"/>
        <a:defRPr sz="3905" kern="1200">
          <a:solidFill>
            <a:schemeClr val="tx1"/>
          </a:solidFill>
          <a:latin typeface="+mn-lt"/>
          <a:ea typeface="+mn-ea"/>
          <a:cs typeface="+mn-cs"/>
        </a:defRPr>
      </a:lvl5pPr>
      <a:lvl6pPr marL="6166295" indent="-560573" algn="l" defTabSz="2242289" rtl="0" eaLnBrk="1" latinLnBrk="0" hangingPunct="1">
        <a:spcBef>
          <a:spcPts val="4414"/>
        </a:spcBef>
        <a:buFont typeface="Wingdings" pitchFamily="2" charset="2"/>
        <a:buChar char="R"/>
        <a:defRPr sz="3905" kern="1200">
          <a:solidFill>
            <a:schemeClr val="tx1"/>
          </a:solidFill>
          <a:latin typeface="+mn-lt"/>
          <a:ea typeface="+mn-ea"/>
          <a:cs typeface="+mn-cs"/>
        </a:defRPr>
      </a:lvl6pPr>
      <a:lvl7pPr marL="7287440" indent="-560573" algn="l" defTabSz="2242289" rtl="0" eaLnBrk="1" latinLnBrk="0" hangingPunct="1">
        <a:spcBef>
          <a:spcPts val="4414"/>
        </a:spcBef>
        <a:buFont typeface="Wingdings" pitchFamily="2" charset="2"/>
        <a:buChar char="R"/>
        <a:defRPr sz="3905" kern="1200">
          <a:solidFill>
            <a:schemeClr val="tx1"/>
          </a:solidFill>
          <a:latin typeface="+mn-lt"/>
          <a:ea typeface="+mn-ea"/>
          <a:cs typeface="+mn-cs"/>
        </a:defRPr>
      </a:lvl7pPr>
      <a:lvl8pPr marL="8408585" indent="-560573" algn="l" defTabSz="2242289" rtl="0" eaLnBrk="1" latinLnBrk="0" hangingPunct="1">
        <a:spcBef>
          <a:spcPts val="4414"/>
        </a:spcBef>
        <a:buFont typeface="Wingdings" pitchFamily="2" charset="2"/>
        <a:buChar char="R"/>
        <a:defRPr sz="3905" kern="1200">
          <a:solidFill>
            <a:schemeClr val="tx1"/>
          </a:solidFill>
          <a:latin typeface="+mn-lt"/>
          <a:ea typeface="+mn-ea"/>
          <a:cs typeface="+mn-cs"/>
        </a:defRPr>
      </a:lvl8pPr>
      <a:lvl9pPr marL="9529730" indent="-560573" algn="l" defTabSz="2242289" rtl="0" eaLnBrk="1" latinLnBrk="0" hangingPunct="1">
        <a:spcBef>
          <a:spcPts val="4414"/>
        </a:spcBef>
        <a:buFont typeface="Wingdings" pitchFamily="2" charset="2"/>
        <a:buChar char="R"/>
        <a:defRPr sz="3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1pPr>
      <a:lvl2pPr marL="1121145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2pPr>
      <a:lvl3pPr marL="2242289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3pPr>
      <a:lvl4pPr marL="3363434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4pPr>
      <a:lvl5pPr marL="4484579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5pPr>
      <a:lvl6pPr marL="5605724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6pPr>
      <a:lvl7pPr marL="6726868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7pPr>
      <a:lvl8pPr marL="7848013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8pPr>
      <a:lvl9pPr marL="8969157" algn="l" defTabSz="2242289" rtl="0" eaLnBrk="1" latinLnBrk="0" hangingPunct="1">
        <a:defRPr sz="4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546209AA-094C-4842-92E8-673CDDFDC38B}"/>
              </a:ext>
            </a:extLst>
          </p:cNvPr>
          <p:cNvSpPr/>
          <p:nvPr/>
        </p:nvSpPr>
        <p:spPr>
          <a:xfrm>
            <a:off x="21941563" y="12260563"/>
            <a:ext cx="9243381" cy="111661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36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468217"/>
            <a:ext cx="24841200" cy="2800767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Interprofessional Team Care for Uninsured Patient with New Diagnosis of Diabetes</a:t>
            </a:r>
          </a:p>
          <a:p>
            <a:pPr algn="ctr"/>
            <a:endParaRPr lang="en-US" sz="4800" baseline="30000" dirty="0">
              <a:solidFill>
                <a:schemeClr val="bg2"/>
              </a:solidFill>
              <a:latin typeface="Georgia" panose="02040502050405020303" pitchFamily="18" charset="0"/>
              <a:cs typeface="Arial"/>
            </a:endParaRPr>
          </a:p>
          <a:p>
            <a:pPr algn="ctr"/>
            <a:r>
              <a:rPr lang="en-US" sz="4800" baseline="30000" dirty="0">
                <a:solidFill>
                  <a:schemeClr val="bg2"/>
                </a:solidFill>
                <a:latin typeface="Georgia" panose="02040502050405020303" pitchFamily="18" charset="0"/>
                <a:cs typeface="Arial"/>
              </a:rPr>
              <a:t>Kelly Shakoor DNP, RN, FNP-BC,  Megan Eagle MSN, MPH, FNP-BC,  Laurel </a:t>
            </a:r>
            <a:r>
              <a:rPr lang="en-US" sz="4800" baseline="30000" dirty="0" err="1">
                <a:solidFill>
                  <a:schemeClr val="bg2"/>
                </a:solidFill>
                <a:latin typeface="Georgia" panose="02040502050405020303" pitchFamily="18" charset="0"/>
                <a:cs typeface="Arial"/>
              </a:rPr>
              <a:t>Boelens</a:t>
            </a:r>
            <a:r>
              <a:rPr lang="en-US" sz="4800" baseline="30000" dirty="0">
                <a:solidFill>
                  <a:schemeClr val="bg2"/>
                </a:solidFill>
                <a:latin typeface="Georgia" panose="02040502050405020303" pitchFamily="18" charset="0"/>
                <a:cs typeface="Arial"/>
              </a:rPr>
              <a:t> BSN, RN, &amp;  Jennifer Riske BSN, RN, OCN</a:t>
            </a:r>
          </a:p>
          <a:p>
            <a:pPr algn="ctr"/>
            <a:endParaRPr lang="en-US" sz="4800" baseline="30000" dirty="0">
              <a:solidFill>
                <a:schemeClr val="bg2"/>
              </a:solidFill>
              <a:latin typeface="Georgia" panose="02040502050405020303" pitchFamily="18" charset="0"/>
              <a:cs typeface="Arial"/>
            </a:endParaRPr>
          </a:p>
          <a:p>
            <a:pPr algn="ctr"/>
            <a:r>
              <a:rPr lang="en-US" sz="4800" baseline="30000" dirty="0">
                <a:solidFill>
                  <a:schemeClr val="bg2"/>
                </a:solidFill>
                <a:latin typeface="Georgia" panose="02040502050405020303" pitchFamily="18" charset="0"/>
                <a:cs typeface="Arial"/>
              </a:rPr>
              <a:t>University of Michigan School of Nursing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3F0B89-A61C-AE42-9582-D89233073791}"/>
              </a:ext>
            </a:extLst>
          </p:cNvPr>
          <p:cNvGrpSpPr/>
          <p:nvPr/>
        </p:nvGrpSpPr>
        <p:grpSpPr>
          <a:xfrm>
            <a:off x="21036789" y="3916501"/>
            <a:ext cx="10808182" cy="1122314"/>
            <a:chOff x="23503717" y="3889853"/>
            <a:chExt cx="8045903" cy="112231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6EEF7E-79DF-034D-BF19-632F763D9CFE}"/>
                </a:ext>
              </a:extLst>
            </p:cNvPr>
            <p:cNvSpPr/>
            <p:nvPr/>
          </p:nvSpPr>
          <p:spPr>
            <a:xfrm>
              <a:off x="23981217" y="3889853"/>
              <a:ext cx="7146526" cy="1122314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36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503717" y="4068751"/>
              <a:ext cx="8045903" cy="64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17" b="1" dirty="0">
                  <a:solidFill>
                    <a:srgbClr val="FFCC66"/>
                  </a:solidFill>
                  <a:latin typeface="Georgia" panose="02040502050405020303" pitchFamily="18" charset="0"/>
                </a:rPr>
                <a:t>Lessons Learned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105703" y="15575643"/>
            <a:ext cx="9533821" cy="112231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36"/>
          </a:p>
        </p:txBody>
      </p:sp>
      <p:sp>
        <p:nvSpPr>
          <p:cNvPr id="59" name="TextBox 58"/>
          <p:cNvSpPr txBox="1"/>
          <p:nvPr/>
        </p:nvSpPr>
        <p:spPr>
          <a:xfrm>
            <a:off x="1056704" y="15774416"/>
            <a:ext cx="9149572" cy="6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17" b="1" dirty="0">
                <a:solidFill>
                  <a:srgbClr val="FFCC66"/>
                </a:solidFill>
                <a:latin typeface="Georgia" panose="02040502050405020303" pitchFamily="18" charset="0"/>
              </a:rPr>
              <a:t>Objective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12737" y="20926693"/>
            <a:ext cx="9699558" cy="103249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36"/>
          </a:p>
        </p:txBody>
      </p:sp>
      <p:sp>
        <p:nvSpPr>
          <p:cNvPr id="65" name="TextBox 64"/>
          <p:cNvSpPr txBox="1"/>
          <p:nvPr/>
        </p:nvSpPr>
        <p:spPr>
          <a:xfrm>
            <a:off x="653967" y="21161729"/>
            <a:ext cx="9958328" cy="6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17" b="1" dirty="0">
                <a:solidFill>
                  <a:srgbClr val="FFCC66"/>
                </a:solidFill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137757" y="12376611"/>
            <a:ext cx="8680968" cy="6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17" b="1" dirty="0">
                <a:solidFill>
                  <a:srgbClr val="FFCC66"/>
                </a:solidFill>
                <a:latin typeface="Georgia" panose="02040502050405020303" pitchFamily="18" charset="0"/>
              </a:rPr>
              <a:t>Future Application and Next Steps</a:t>
            </a:r>
          </a:p>
        </p:txBody>
      </p:sp>
      <p:pic>
        <p:nvPicPr>
          <p:cNvPr id="35" name="Picture 4" descr="CVCyellow-bar.pdf">
            <a:extLst>
              <a:ext uri="{FF2B5EF4-FFF2-40B4-BE49-F238E27FC236}">
                <a16:creationId xmlns:a16="http://schemas.microsoft.com/office/drawing/2014/main" id="{BAF6100F-C05C-224B-B816-890083EE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989" y="3248628"/>
            <a:ext cx="32657472" cy="38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93030D4-0682-B640-BB0A-062F2139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0" y="12376611"/>
            <a:ext cx="11975343" cy="2145798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F5D68B-42EA-E248-A1DD-8B6873A0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703" y="5917227"/>
            <a:ext cx="9588276" cy="9204186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Patient presented to clinic complaining of not feeling well mentally/physically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7813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oodiness </a:t>
            </a:r>
          </a:p>
          <a:p>
            <a:pPr marL="27813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Lethargy, extreme fatigue</a:t>
            </a:r>
          </a:p>
          <a:p>
            <a:pPr marL="27813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Muscle aches</a:t>
            </a:r>
          </a:p>
          <a:p>
            <a:pPr marL="27813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Weight gain</a:t>
            </a:r>
          </a:p>
          <a:p>
            <a:pPr marL="27813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Polyuria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polydipsia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Initial in-office labs: </a:t>
            </a:r>
          </a:p>
          <a:p>
            <a:pPr marL="27813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lucose &gt; 600</a:t>
            </a:r>
          </a:p>
          <a:p>
            <a:pPr marL="27813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A1C &gt;14</a:t>
            </a:r>
          </a:p>
          <a:p>
            <a:pPr marL="2781300" lvl="1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ignificant glucose on urine dipstick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Stable and reluctant to go to ED.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Treatment decision: treat him in the clinic with close follow up.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atient understood instructions for his care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agreed to this plan.</a:t>
            </a:r>
            <a:endParaRPr lang="en-US" sz="2800" b="0" dirty="0">
              <a:effectLst/>
            </a:endParaRPr>
          </a:p>
          <a:p>
            <a:br>
              <a:rPr lang="en-US" sz="800" dirty="0"/>
            </a:br>
            <a:endParaRPr lang="en-US" sz="241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FE5112-3665-334B-BE9C-E302AD5D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5062" y="16407391"/>
            <a:ext cx="9588276" cy="8279190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Within 3 months of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intense follow up from all members of the IPE team: </a:t>
            </a:r>
          </a:p>
          <a:p>
            <a:pPr marL="2781300" lvl="1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A1C level was &lt;7</a:t>
            </a:r>
          </a:p>
          <a:p>
            <a:pPr marL="27813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lucose was &lt;150</a:t>
            </a:r>
          </a:p>
          <a:p>
            <a:pPr marL="2781300" lvl="1" indent="-457200">
              <a:buFontTx/>
              <a:buChar char="-"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Within 6 months of intense follow-up:</a:t>
            </a:r>
          </a:p>
          <a:p>
            <a:pPr marL="27813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A1C level was &lt;6</a:t>
            </a:r>
          </a:p>
          <a:p>
            <a:pPr marL="27813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lucose was &lt;130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continues to wean down his insulin and attempts to eat healthy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diet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exercise regularly.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benefitted from student lead initiatives:</a:t>
            </a:r>
          </a:p>
          <a:p>
            <a:pPr marL="27813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iabetes QI protocol </a:t>
            </a:r>
          </a:p>
          <a:p>
            <a:pPr marL="27813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(led by nursing)</a:t>
            </a:r>
          </a:p>
          <a:p>
            <a:pPr marL="27813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ealth coaching program </a:t>
            </a:r>
          </a:p>
          <a:p>
            <a:pPr marL="27813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(led by medicine team)  </a:t>
            </a:r>
          </a:p>
          <a:p>
            <a:pPr marL="27813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nsite food bank </a:t>
            </a:r>
          </a:p>
          <a:p>
            <a:pPr marL="27813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(led by social work)</a:t>
            </a:r>
            <a:endParaRPr lang="en-US" sz="28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075C31-4E7B-2F42-8293-CB3C69A13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6550" y="5506117"/>
            <a:ext cx="9568006" cy="6555641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iggest takeaways from this case: </a:t>
            </a:r>
          </a:p>
          <a:p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hen all members of the IPE teams work together during the initial encounter in a combined assessment technique:</a:t>
            </a:r>
          </a:p>
          <a:p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Increases the likelihood that all IPE teams are working toward the same goals of care.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Smoother transition of care can take place.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The amount of time the patient is in the clinic decreases.</a:t>
            </a:r>
          </a:p>
          <a:p>
            <a:pPr marL="457200" indent="-457200">
              <a:buFontTx/>
              <a:buChar char="-"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IPE teams can learn from the interview techniques each team uses and their responses to patient statements.  </a:t>
            </a:r>
          </a:p>
          <a:p>
            <a:endParaRPr lang="en-US" sz="28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E3C22F-279C-804F-96B6-D4FC00994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6550" y="14031206"/>
            <a:ext cx="9243381" cy="9202519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We will continue to do initial assessments as a team to better identify physiological and psychological issues and solutions. </a:t>
            </a:r>
          </a:p>
          <a:p>
            <a:endParaRPr lang="en-US" sz="2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Students benefit from this setting: opportunities to witness the way students from other disciplines identify an issue and how they can work together. </a:t>
            </a:r>
          </a:p>
          <a:p>
            <a:endParaRPr lang="en-US" sz="2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Through a combined assessment technique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IPE teams can learn by observing each team's questioning techniques and hearing how each team responds to patient’s statements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 decrease the amount of time the patient needs to be at the clinic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nsure the IPE teams are collaborating with the patient to meet the goal of improved health, while addressing challenges such as lack of insurance, food insecurity and depression.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0D89D9-9E7B-C441-9C47-1B34F805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75" y="16916910"/>
            <a:ext cx="9533821" cy="3108543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The University of Michigan Student Run Free Clinic is an IPE-based clinic that provides care to uninsured and underinsured patients. </a:t>
            </a:r>
          </a:p>
          <a:p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By working together, faculty and students from across the U-M Health Schools provide interprofessional chronic disease management.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5F1C5B-7429-D249-B866-2BED907F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28" y="22164912"/>
            <a:ext cx="9906567" cy="13082171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During this visit, the patient was initially seen by student volunteers from Nursing, Social Work, and MAC team members in a group setting. 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visit differed from the usual protocol because all members went in together for initial assessment and took responsibility for different aspects of the most urgent needs.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was determined that the patient was undergoing a significant amount of physiological and psychological distress.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was provided intense follow up from members of the individual IPE teams to meet the goal of treatment of his current high blood glucose and ongoing management of his diabetes.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During this first visit, he was given information about his new diagnosis, how to use a glucometer, and how to give himself insulin. He was also given coupons to make his medications more affordable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an application for free Lantus.</a:t>
            </a:r>
            <a:endParaRPr lang="en-US" sz="28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work was able to set up a schedule for regular check-in sessions, and an appointment was made for a consult with students from public health/nutrition who work remotely.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800" dirty="0"/>
            </a:br>
            <a:endParaRPr lang="en-US" sz="241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2A9510-FA61-1444-89A5-E9EC3FD67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0745" y="27077960"/>
            <a:ext cx="9243381" cy="1477328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Arial"/>
                <a:cs typeface="Arial"/>
              </a:rPr>
              <a:t>Thank you to the dedicated faculty and students who volunteer to make the Student Run Free Clinic successful.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1D130A-F842-FC48-B551-7AFB414DC55F}"/>
              </a:ext>
            </a:extLst>
          </p:cNvPr>
          <p:cNvSpPr/>
          <p:nvPr/>
        </p:nvSpPr>
        <p:spPr>
          <a:xfrm>
            <a:off x="22137756" y="25606088"/>
            <a:ext cx="9103141" cy="1032491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36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CCC5E5-5A69-4742-B1EA-1986F7E61E62}"/>
              </a:ext>
            </a:extLst>
          </p:cNvPr>
          <p:cNvSpPr txBox="1"/>
          <p:nvPr/>
        </p:nvSpPr>
        <p:spPr>
          <a:xfrm>
            <a:off x="22137758" y="25791106"/>
            <a:ext cx="9568006" cy="6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17" b="1" dirty="0">
                <a:solidFill>
                  <a:srgbClr val="FFCC66"/>
                </a:solidFill>
                <a:latin typeface="Georgia" panose="02040502050405020303" pitchFamily="18" charset="0"/>
              </a:rPr>
              <a:t>Acknowledgments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FF0499-3007-6E45-BDD4-D6069310E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5275" y="-16240421"/>
            <a:ext cx="3019882" cy="463332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11" dirty="0">
                <a:solidFill>
                  <a:schemeClr val="bg2"/>
                </a:solidFill>
                <a:latin typeface="Arial"/>
                <a:cs typeface="Arial"/>
              </a:rPr>
              <a:t>Department Logo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BD9065-3F4E-9541-8331-183B48F4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839830"/>
            <a:ext cx="12896140" cy="463332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1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3581FE-4F80-D04C-84D8-3874208EA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5411" y="37613417"/>
            <a:ext cx="9243381" cy="646331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3600" dirty="0">
                <a:solidFill>
                  <a:schemeClr val="bg2"/>
                </a:solidFill>
                <a:latin typeface="Arial"/>
                <a:cs typeface="Arial"/>
              </a:rPr>
              <a:t>Contact: ksusewit@umich.edu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9B8037-D3DC-F245-B260-E8FF69D7DE62}"/>
              </a:ext>
            </a:extLst>
          </p:cNvPr>
          <p:cNvGrpSpPr/>
          <p:nvPr/>
        </p:nvGrpSpPr>
        <p:grpSpPr>
          <a:xfrm>
            <a:off x="11252138" y="3905379"/>
            <a:ext cx="9588276" cy="1122314"/>
            <a:chOff x="12502326" y="3790365"/>
            <a:chExt cx="7146526" cy="112231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AC5175-D4FD-6E44-B1EC-4FFB191AF904}"/>
                </a:ext>
              </a:extLst>
            </p:cNvPr>
            <p:cNvSpPr/>
            <p:nvPr/>
          </p:nvSpPr>
          <p:spPr>
            <a:xfrm>
              <a:off x="12502326" y="3790365"/>
              <a:ext cx="7146526" cy="1122314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36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26832" y="4022303"/>
              <a:ext cx="5180240" cy="64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17" b="1" dirty="0">
                  <a:solidFill>
                    <a:srgbClr val="FFCC66"/>
                  </a:solidFill>
                  <a:latin typeface="Georgia" panose="02040502050405020303" pitchFamily="18" charset="0"/>
                </a:rPr>
                <a:t>Results </a:t>
              </a:r>
              <a:r>
                <a:rPr lang="en-US" sz="3617" b="1" dirty="0">
                  <a:solidFill>
                    <a:srgbClr val="FFCC66"/>
                  </a:solidFill>
                  <a:latin typeface="+mj-lt"/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825AC-788D-B141-ABEF-5E05ECDFF882}"/>
              </a:ext>
            </a:extLst>
          </p:cNvPr>
          <p:cNvGrpSpPr/>
          <p:nvPr/>
        </p:nvGrpSpPr>
        <p:grpSpPr>
          <a:xfrm>
            <a:off x="1051248" y="3916501"/>
            <a:ext cx="9588276" cy="1122314"/>
            <a:chOff x="1051248" y="3790365"/>
            <a:chExt cx="7146526" cy="112231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1732C8-F06F-1845-B9B4-E381E704AEC1}"/>
                </a:ext>
              </a:extLst>
            </p:cNvPr>
            <p:cNvSpPr/>
            <p:nvPr/>
          </p:nvSpPr>
          <p:spPr>
            <a:xfrm>
              <a:off x="1051248" y="3790365"/>
              <a:ext cx="7146526" cy="1122314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36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89828" y="4029996"/>
              <a:ext cx="6432224" cy="64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17" b="1" dirty="0">
                  <a:solidFill>
                    <a:srgbClr val="FFCC66"/>
                  </a:solidFill>
                  <a:latin typeface="Georgia" panose="02040502050405020303" pitchFamily="18" charset="0"/>
                </a:rPr>
                <a:t>Background</a:t>
              </a:r>
            </a:p>
          </p:txBody>
        </p:sp>
      </p:grpSp>
      <p:pic>
        <p:nvPicPr>
          <p:cNvPr id="54" name="Picture 4" descr="CVCyellow-bar.pdf">
            <a:extLst>
              <a:ext uri="{FF2B5EF4-FFF2-40B4-BE49-F238E27FC236}">
                <a16:creationId xmlns:a16="http://schemas.microsoft.com/office/drawing/2014/main" id="{366258B4-66CD-EB42-9DF2-B80E943C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989" y="36646987"/>
            <a:ext cx="32657472" cy="82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7EA1FE1-F6DF-4112-870A-F1E4781B6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520"/>
            <a:ext cx="2613181" cy="26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9A118E-3DAD-42E6-A7BE-FEAE923CC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1931" y="192847"/>
            <a:ext cx="4495800" cy="247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5B1EAB-470A-4E87-B78C-7D0DFD899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5200" y="29580835"/>
            <a:ext cx="8603804" cy="1284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32713-7260-4115-AC48-0CD9C3E05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3974" y="5915103"/>
            <a:ext cx="9958328" cy="6626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8EB852-DDD3-4DE0-B060-B39BA05D55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6516" y="24873457"/>
            <a:ext cx="11752753" cy="11117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0D26F6-6BB9-411C-BCDD-E90D5835A3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5062" y="13145552"/>
            <a:ext cx="9157240" cy="26299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4151DE-5CD9-4183-AE5C-F70FD96B14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45211" y="31993530"/>
            <a:ext cx="5753100" cy="3257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pdi">
  <a:themeElements>
    <a:clrScheme name="updi_PPT_Template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pdi_PPT_Template_Blu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3273"/>
            </a:solidFill>
            <a:effectLst/>
            <a:latin typeface="Franklin Gothic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3273"/>
            </a:solidFill>
            <a:effectLst/>
            <a:latin typeface="Franklin Gothic Medium" pitchFamily="34" charset="0"/>
          </a:defRPr>
        </a:defPPr>
      </a:lstStyle>
    </a:lnDef>
  </a:objectDefaults>
  <a:extraClrSchemeLst>
    <a:extraClrScheme>
      <a:clrScheme name="updi_PPT_Template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pdi_PPT_Template_Page">
  <a:themeElements>
    <a:clrScheme name="updi_PPT_Template_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pdi_PPT_Template_Pag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3273"/>
            </a:solidFill>
            <a:effectLst/>
            <a:latin typeface="Franklin Gothic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3273"/>
            </a:solidFill>
            <a:effectLst/>
            <a:latin typeface="Franklin Gothic Medium" pitchFamily="34" charset="0"/>
          </a:defRPr>
        </a:defPPr>
      </a:lstStyle>
    </a:lnDef>
  </a:objectDefaults>
  <a:extraClrSchemeLst>
    <a:extraClrScheme>
      <a:clrScheme name="updi_PPT_Template_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pdi">
  <a:themeElements>
    <a:clrScheme name="updi_PPT_Template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pdi_PPT_Template_Blu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3273"/>
            </a:solidFill>
            <a:effectLst/>
            <a:latin typeface="Franklin Gothic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3273"/>
            </a:solidFill>
            <a:effectLst/>
            <a:latin typeface="Franklin Gothic Medium" pitchFamily="34" charset="0"/>
          </a:defRPr>
        </a:defPPr>
      </a:lstStyle>
    </a:lnDef>
  </a:objectDefaults>
  <a:extraClrSchemeLst>
    <a:extraClrScheme>
      <a:clrScheme name="updi_PPT_Template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pdi_PPT_Template_Page">
  <a:themeElements>
    <a:clrScheme name="updi_PPT_Template_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pdi_PPT_Template_Pag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3273"/>
            </a:solidFill>
            <a:effectLst/>
            <a:latin typeface="Franklin Gothic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3273"/>
            </a:solidFill>
            <a:effectLst/>
            <a:latin typeface="Franklin Gothic Medium" pitchFamily="34" charset="0"/>
          </a:defRPr>
        </a:defPPr>
      </a:lstStyle>
    </a:lnDef>
  </a:objectDefaults>
  <a:extraClrSchemeLst>
    <a:extraClrScheme>
      <a:clrScheme name="updi_PPT_Template_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pdi_PPT_Template_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pdi_PPT_Template_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resh">
  <a:themeElements>
    <a:clrScheme name="Tailored">
      <a:dk1>
        <a:sysClr val="windowText" lastClr="000000"/>
      </a:dk1>
      <a:lt1>
        <a:sysClr val="window" lastClr="FFFFFF"/>
      </a:lt1>
      <a:dk2>
        <a:srgbClr val="123452"/>
      </a:dk2>
      <a:lt2>
        <a:srgbClr val="E0EDF8"/>
      </a:lt2>
      <a:accent1>
        <a:srgbClr val="2254A6"/>
      </a:accent1>
      <a:accent2>
        <a:srgbClr val="9B6261"/>
      </a:accent2>
      <a:accent3>
        <a:srgbClr val="939070"/>
      </a:accent3>
      <a:accent4>
        <a:srgbClr val="60254D"/>
      </a:accent4>
      <a:accent5>
        <a:srgbClr val="9FC6E9"/>
      </a:accent5>
      <a:accent6>
        <a:srgbClr val="8BA7B3"/>
      </a:accent6>
      <a:hlink>
        <a:srgbClr val="3286D2"/>
      </a:hlink>
      <a:folHlink>
        <a:srgbClr val="D99BBA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updi</Template>
  <TotalTime>11670</TotalTime>
  <Words>786</Words>
  <Application>Microsoft Office PowerPoint</Application>
  <PresentationFormat>Custom</PresentationFormat>
  <Paragraphs>97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Bookman Old Style</vt:lpstr>
      <vt:lpstr>Calibri</vt:lpstr>
      <vt:lpstr>Georgia</vt:lpstr>
      <vt:lpstr>Trebuchet MS</vt:lpstr>
      <vt:lpstr>Wingdings</vt:lpstr>
      <vt:lpstr>updi</vt:lpstr>
      <vt:lpstr>updi_PPT_Template_Page</vt:lpstr>
      <vt:lpstr>1_updi</vt:lpstr>
      <vt:lpstr>1_updi_PPT_Template_Page</vt:lpstr>
      <vt:lpstr>Fresh</vt:lpstr>
      <vt:lpstr>PowerPoint Presentation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Gretchen Piatt</dc:creator>
  <cp:lastModifiedBy>Shakoor, Kelly</cp:lastModifiedBy>
  <cp:revision>574</cp:revision>
  <cp:lastPrinted>2019-11-19T18:51:37Z</cp:lastPrinted>
  <dcterms:created xsi:type="dcterms:W3CDTF">2008-05-28T19:02:21Z</dcterms:created>
  <dcterms:modified xsi:type="dcterms:W3CDTF">2022-04-02T00:54:15Z</dcterms:modified>
</cp:coreProperties>
</file>