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96" r:id="rId5"/>
    <p:sldMasterId id="2147483736" r:id="rId6"/>
    <p:sldMasterId id="2147483749" r:id="rId7"/>
    <p:sldMasterId id="2147483762" r:id="rId8"/>
  </p:sldMasterIdLst>
  <p:notesMasterIdLst>
    <p:notesMasterId r:id="rId10"/>
  </p:notesMasterIdLst>
  <p:sldIdLst>
    <p:sldId id="256" r:id="rId9"/>
  </p:sldIdLst>
  <p:sldSz cx="32918400" cy="38404800"/>
  <p:notesSz cx="6858000" cy="12039600"/>
  <p:defaultTextStyle>
    <a:defPPr>
      <a:defRPr lang="en-US"/>
    </a:defPPr>
    <a:lvl1pPr algn="l" defTabSz="4648200" rtl="0" fontAlgn="base">
      <a:spcBef>
        <a:spcPct val="0"/>
      </a:spcBef>
      <a:spcAft>
        <a:spcPct val="0"/>
      </a:spcAft>
      <a:defRPr sz="9200" kern="1200">
        <a:solidFill>
          <a:schemeClr val="tx1"/>
        </a:solidFill>
        <a:latin typeface="Arial" charset="0"/>
        <a:ea typeface="+mn-ea"/>
        <a:cs typeface="+mn-cs"/>
      </a:defRPr>
    </a:lvl1pPr>
    <a:lvl2pPr marL="2324100" indent="-1866900" algn="l" defTabSz="4648200" rtl="0" fontAlgn="base">
      <a:spcBef>
        <a:spcPct val="0"/>
      </a:spcBef>
      <a:spcAft>
        <a:spcPct val="0"/>
      </a:spcAft>
      <a:defRPr sz="9200" kern="1200">
        <a:solidFill>
          <a:schemeClr val="tx1"/>
        </a:solidFill>
        <a:latin typeface="Arial" charset="0"/>
        <a:ea typeface="+mn-ea"/>
        <a:cs typeface="+mn-cs"/>
      </a:defRPr>
    </a:lvl2pPr>
    <a:lvl3pPr marL="4648200" indent="-3733800" algn="l" defTabSz="4648200" rtl="0" fontAlgn="base">
      <a:spcBef>
        <a:spcPct val="0"/>
      </a:spcBef>
      <a:spcAft>
        <a:spcPct val="0"/>
      </a:spcAft>
      <a:defRPr sz="9200" kern="1200">
        <a:solidFill>
          <a:schemeClr val="tx1"/>
        </a:solidFill>
        <a:latin typeface="Arial" charset="0"/>
        <a:ea typeface="+mn-ea"/>
        <a:cs typeface="+mn-cs"/>
      </a:defRPr>
    </a:lvl3pPr>
    <a:lvl4pPr marL="6973888" indent="-5602288" algn="l" defTabSz="4648200" rtl="0" fontAlgn="base">
      <a:spcBef>
        <a:spcPct val="0"/>
      </a:spcBef>
      <a:spcAft>
        <a:spcPct val="0"/>
      </a:spcAft>
      <a:defRPr sz="9200" kern="1200">
        <a:solidFill>
          <a:schemeClr val="tx1"/>
        </a:solidFill>
        <a:latin typeface="Arial" charset="0"/>
        <a:ea typeface="+mn-ea"/>
        <a:cs typeface="+mn-cs"/>
      </a:defRPr>
    </a:lvl4pPr>
    <a:lvl5pPr marL="9297988" indent="-7469188" algn="l" defTabSz="4648200" rtl="0" fontAlgn="base">
      <a:spcBef>
        <a:spcPct val="0"/>
      </a:spcBef>
      <a:spcAft>
        <a:spcPct val="0"/>
      </a:spcAft>
      <a:defRPr sz="9200" kern="1200">
        <a:solidFill>
          <a:schemeClr val="tx1"/>
        </a:solidFill>
        <a:latin typeface="Arial" charset="0"/>
        <a:ea typeface="+mn-ea"/>
        <a:cs typeface="+mn-cs"/>
      </a:defRPr>
    </a:lvl5pPr>
    <a:lvl6pPr marL="2286000" algn="l" defTabSz="914400" rtl="0" eaLnBrk="1" latinLnBrk="0" hangingPunct="1">
      <a:defRPr sz="9200" kern="1200">
        <a:solidFill>
          <a:schemeClr val="tx1"/>
        </a:solidFill>
        <a:latin typeface="Arial" charset="0"/>
        <a:ea typeface="+mn-ea"/>
        <a:cs typeface="+mn-cs"/>
      </a:defRPr>
    </a:lvl6pPr>
    <a:lvl7pPr marL="2743200" algn="l" defTabSz="914400" rtl="0" eaLnBrk="1" latinLnBrk="0" hangingPunct="1">
      <a:defRPr sz="9200" kern="1200">
        <a:solidFill>
          <a:schemeClr val="tx1"/>
        </a:solidFill>
        <a:latin typeface="Arial" charset="0"/>
        <a:ea typeface="+mn-ea"/>
        <a:cs typeface="+mn-cs"/>
      </a:defRPr>
    </a:lvl7pPr>
    <a:lvl8pPr marL="3200400" algn="l" defTabSz="914400" rtl="0" eaLnBrk="1" latinLnBrk="0" hangingPunct="1">
      <a:defRPr sz="9200" kern="1200">
        <a:solidFill>
          <a:schemeClr val="tx1"/>
        </a:solidFill>
        <a:latin typeface="Arial" charset="0"/>
        <a:ea typeface="+mn-ea"/>
        <a:cs typeface="+mn-cs"/>
      </a:defRPr>
    </a:lvl8pPr>
    <a:lvl9pPr marL="3657600" algn="l" defTabSz="914400" rtl="0" eaLnBrk="1" latinLnBrk="0" hangingPunct="1">
      <a:defRPr sz="9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2096" userDrawn="1">
          <p15:clr>
            <a:srgbClr val="A4A3A4"/>
          </p15:clr>
        </p15:guide>
        <p15:guide id="2" pos="10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kolas Koscielniak" initials="NK" lastIdx="1" clrIdx="0"/>
  <p:cmAuthor id="2" name="Robin" initials="R" lastIdx="1" clrIdx="1">
    <p:extLst>
      <p:ext uri="{19B8F6BF-5375-455C-9EA6-DF929625EA0E}">
        <p15:presenceInfo xmlns:p15="http://schemas.microsoft.com/office/powerpoint/2012/main" userId="Rob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8E7"/>
    <a:srgbClr val="FF0080"/>
    <a:srgbClr val="FCD800"/>
    <a:srgbClr val="FFCC66"/>
    <a:srgbClr val="008000"/>
    <a:srgbClr val="6D8736"/>
    <a:srgbClr val="A8CE51"/>
    <a:srgbClr val="8ACE10"/>
    <a:srgbClr val="008040"/>
    <a:srgbClr val="8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259AF0-335C-47E5-A8D8-FA4DB77CDB20}" v="2" dt="2022-03-29T00:54:43.897"/>
    <p1510:client id="{A0DE7972-678F-4F79-BD1C-DCA9AB02AFA7}" v="17" dt="2022-03-28T17:51:00.1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3807" autoAdjust="0"/>
  </p:normalViewPr>
  <p:slideViewPr>
    <p:cSldViewPr>
      <p:cViewPr>
        <p:scale>
          <a:sx n="33" d="100"/>
          <a:sy n="33" d="100"/>
        </p:scale>
        <p:origin x="2424" y="144"/>
      </p:cViewPr>
      <p:guideLst>
        <p:guide orient="horz" pos="12096"/>
        <p:guide pos="1036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Master" Target="slideMasters/slideMaster4.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hmann, Priscilla" userId="f1dac7e8-75c4-4838-aff9-98f47e263351" providerId="ADAL" clId="{88259AF0-335C-47E5-A8D8-FA4DB77CDB20}"/>
    <pc:docChg chg="undo custSel modSld">
      <pc:chgData name="Hohmann, Priscilla" userId="f1dac7e8-75c4-4838-aff9-98f47e263351" providerId="ADAL" clId="{88259AF0-335C-47E5-A8D8-FA4DB77CDB20}" dt="2022-03-29T01:40:14.589" v="611" actId="2"/>
      <pc:docMkLst>
        <pc:docMk/>
      </pc:docMkLst>
      <pc:sldChg chg="delSp modSp mod modNotesTx">
        <pc:chgData name="Hohmann, Priscilla" userId="f1dac7e8-75c4-4838-aff9-98f47e263351" providerId="ADAL" clId="{88259AF0-335C-47E5-A8D8-FA4DB77CDB20}" dt="2022-03-29T01:40:14.589" v="611" actId="2"/>
        <pc:sldMkLst>
          <pc:docMk/>
          <pc:sldMk cId="0" sldId="256"/>
        </pc:sldMkLst>
        <pc:spChg chg="mod">
          <ac:chgData name="Hohmann, Priscilla" userId="f1dac7e8-75c4-4838-aff9-98f47e263351" providerId="ADAL" clId="{88259AF0-335C-47E5-A8D8-FA4DB77CDB20}" dt="2022-03-29T01:03:27.700" v="105" actId="1035"/>
          <ac:spMkLst>
            <pc:docMk/>
            <pc:sldMk cId="0" sldId="256"/>
            <ac:spMk id="21" creationId="{FD61370E-91F0-1640-9FF6-CC5C3C2157D3}"/>
          </ac:spMkLst>
        </pc:spChg>
        <pc:spChg chg="mod">
          <ac:chgData name="Hohmann, Priscilla" userId="f1dac7e8-75c4-4838-aff9-98f47e263351" providerId="ADAL" clId="{88259AF0-335C-47E5-A8D8-FA4DB77CDB20}" dt="2022-03-29T01:03:58.995" v="114" actId="1035"/>
          <ac:spMkLst>
            <pc:docMk/>
            <pc:sldMk cId="0" sldId="256"/>
            <ac:spMk id="31" creationId="{E72BF65B-79EC-4D0E-8385-5FEA8050B8E2}"/>
          </ac:spMkLst>
        </pc:spChg>
        <pc:spChg chg="mod">
          <ac:chgData name="Hohmann, Priscilla" userId="f1dac7e8-75c4-4838-aff9-98f47e263351" providerId="ADAL" clId="{88259AF0-335C-47E5-A8D8-FA4DB77CDB20}" dt="2022-03-29T01:40:14.589" v="611" actId="2"/>
          <ac:spMkLst>
            <pc:docMk/>
            <pc:sldMk cId="0" sldId="256"/>
            <ac:spMk id="37" creationId="{26F5D68B-42EA-E248-A1DD-8B6873A0C3EC}"/>
          </ac:spMkLst>
        </pc:spChg>
        <pc:spChg chg="mod">
          <ac:chgData name="Hohmann, Priscilla" userId="f1dac7e8-75c4-4838-aff9-98f47e263351" providerId="ADAL" clId="{88259AF0-335C-47E5-A8D8-FA4DB77CDB20}" dt="2022-03-29T01:38:28.577" v="606" actId="20577"/>
          <ac:spMkLst>
            <pc:docMk/>
            <pc:sldMk cId="0" sldId="256"/>
            <ac:spMk id="38" creationId="{7BFE5112-3665-334B-BE9C-E302AD5DC365}"/>
          </ac:spMkLst>
        </pc:spChg>
        <pc:spChg chg="mod">
          <ac:chgData name="Hohmann, Priscilla" userId="f1dac7e8-75c4-4838-aff9-98f47e263351" providerId="ADAL" clId="{88259AF0-335C-47E5-A8D8-FA4DB77CDB20}" dt="2022-03-29T01:29:52.928" v="556" actId="1038"/>
          <ac:spMkLst>
            <pc:docMk/>
            <pc:sldMk cId="0" sldId="256"/>
            <ac:spMk id="39" creationId="{72075C31-4E7B-2F42-8293-CB3C69A13D26}"/>
          </ac:spMkLst>
        </pc:spChg>
        <pc:spChg chg="mod">
          <ac:chgData name="Hohmann, Priscilla" userId="f1dac7e8-75c4-4838-aff9-98f47e263351" providerId="ADAL" clId="{88259AF0-335C-47E5-A8D8-FA4DB77CDB20}" dt="2022-03-29T01:36:39.366" v="597" actId="1035"/>
          <ac:spMkLst>
            <pc:docMk/>
            <pc:sldMk cId="0" sldId="256"/>
            <ac:spMk id="40" creationId="{C3E3C22F-279C-804F-96B6-D4FC00994D38}"/>
          </ac:spMkLst>
        </pc:spChg>
        <pc:spChg chg="mod">
          <ac:chgData name="Hohmann, Priscilla" userId="f1dac7e8-75c4-4838-aff9-98f47e263351" providerId="ADAL" clId="{88259AF0-335C-47E5-A8D8-FA4DB77CDB20}" dt="2022-03-29T01:39:49.046" v="608" actId="2"/>
          <ac:spMkLst>
            <pc:docMk/>
            <pc:sldMk cId="0" sldId="256"/>
            <ac:spMk id="43" creationId="{1F2A9510-FA61-1444-89A5-E9EC3FD67C6F}"/>
          </ac:spMkLst>
        </pc:spChg>
        <pc:spChg chg="mod">
          <ac:chgData name="Hohmann, Priscilla" userId="f1dac7e8-75c4-4838-aff9-98f47e263351" providerId="ADAL" clId="{88259AF0-335C-47E5-A8D8-FA4DB77CDB20}" dt="2022-03-29T01:36:46.020" v="599" actId="1035"/>
          <ac:spMkLst>
            <pc:docMk/>
            <pc:sldMk cId="0" sldId="256"/>
            <ac:spMk id="47" creationId="{E11D130A-F842-FC48-B551-7AFB414DC55F}"/>
          </ac:spMkLst>
        </pc:spChg>
        <pc:spChg chg="mod">
          <ac:chgData name="Hohmann, Priscilla" userId="f1dac7e8-75c4-4838-aff9-98f47e263351" providerId="ADAL" clId="{88259AF0-335C-47E5-A8D8-FA4DB77CDB20}" dt="2022-03-29T01:36:50.446" v="601" actId="1035"/>
          <ac:spMkLst>
            <pc:docMk/>
            <pc:sldMk cId="0" sldId="256"/>
            <ac:spMk id="48" creationId="{1FCCC5E5-5A69-4742-B1EA-1986F7E61E62}"/>
          </ac:spMkLst>
        </pc:spChg>
        <pc:spChg chg="mod">
          <ac:chgData name="Hohmann, Priscilla" userId="f1dac7e8-75c4-4838-aff9-98f47e263351" providerId="ADAL" clId="{88259AF0-335C-47E5-A8D8-FA4DB77CDB20}" dt="2022-03-29T01:36:35.561" v="595" actId="1035"/>
          <ac:spMkLst>
            <pc:docMk/>
            <pc:sldMk cId="0" sldId="256"/>
            <ac:spMk id="50" creationId="{00000000-0000-0000-0000-000000000000}"/>
          </ac:spMkLst>
        </pc:spChg>
        <pc:spChg chg="mod">
          <ac:chgData name="Hohmann, Priscilla" userId="f1dac7e8-75c4-4838-aff9-98f47e263351" providerId="ADAL" clId="{88259AF0-335C-47E5-A8D8-FA4DB77CDB20}" dt="2022-03-29T01:13:16.159" v="330" actId="1035"/>
          <ac:spMkLst>
            <pc:docMk/>
            <pc:sldMk cId="0" sldId="256"/>
            <ac:spMk id="51" creationId="{95BD9065-3F4E-9541-8331-183B48F4FD2D}"/>
          </ac:spMkLst>
        </pc:spChg>
        <pc:spChg chg="mod">
          <ac:chgData name="Hohmann, Priscilla" userId="f1dac7e8-75c4-4838-aff9-98f47e263351" providerId="ADAL" clId="{88259AF0-335C-47E5-A8D8-FA4DB77CDB20}" dt="2022-03-29T01:32:49.183" v="571" actId="1035"/>
          <ac:spMkLst>
            <pc:docMk/>
            <pc:sldMk cId="0" sldId="256"/>
            <ac:spMk id="52" creationId="{613581FE-4F80-D04C-84D8-3874208EA90E}"/>
          </ac:spMkLst>
        </pc:spChg>
        <pc:spChg chg="mod">
          <ac:chgData name="Hohmann, Priscilla" userId="f1dac7e8-75c4-4838-aff9-98f47e263351" providerId="ADAL" clId="{88259AF0-335C-47E5-A8D8-FA4DB77CDB20}" dt="2022-03-29T01:05:33.666" v="164" actId="6549"/>
          <ac:spMkLst>
            <pc:docMk/>
            <pc:sldMk cId="0" sldId="256"/>
            <ac:spMk id="57" creationId="{360C7989-ABB6-44B9-A705-B7121C033D24}"/>
          </ac:spMkLst>
        </pc:spChg>
        <pc:spChg chg="mod">
          <ac:chgData name="Hohmann, Priscilla" userId="f1dac7e8-75c4-4838-aff9-98f47e263351" providerId="ADAL" clId="{88259AF0-335C-47E5-A8D8-FA4DB77CDB20}" dt="2022-03-29T01:36:26.301" v="593" actId="1035"/>
          <ac:spMkLst>
            <pc:docMk/>
            <pc:sldMk cId="0" sldId="256"/>
            <ac:spMk id="69" creationId="{546209AA-094C-4842-92E8-673CDDFDC38B}"/>
          </ac:spMkLst>
        </pc:spChg>
        <pc:spChg chg="mod">
          <ac:chgData name="Hohmann, Priscilla" userId="f1dac7e8-75c4-4838-aff9-98f47e263351" providerId="ADAL" clId="{88259AF0-335C-47E5-A8D8-FA4DB77CDB20}" dt="2022-03-29T01:34:45.148" v="581" actId="14100"/>
          <ac:spMkLst>
            <pc:docMk/>
            <pc:sldMk cId="0" sldId="256"/>
            <ac:spMk id="94" creationId="{ACACBC74-3DF8-2C40-AB7E-E1E4C03BECBD}"/>
          </ac:spMkLst>
        </pc:spChg>
        <pc:spChg chg="mod">
          <ac:chgData name="Hohmann, Priscilla" userId="f1dac7e8-75c4-4838-aff9-98f47e263351" providerId="ADAL" clId="{88259AF0-335C-47E5-A8D8-FA4DB77CDB20}" dt="2022-03-29T01:35:34.263" v="589" actId="14100"/>
          <ac:spMkLst>
            <pc:docMk/>
            <pc:sldMk cId="0" sldId="256"/>
            <ac:spMk id="96" creationId="{FE2B0586-42C0-8B43-A1F3-3A5B3269D963}"/>
          </ac:spMkLst>
        </pc:spChg>
        <pc:spChg chg="mod">
          <ac:chgData name="Hohmann, Priscilla" userId="f1dac7e8-75c4-4838-aff9-98f47e263351" providerId="ADAL" clId="{88259AF0-335C-47E5-A8D8-FA4DB77CDB20}" dt="2022-03-29T00:56:29.336" v="12" actId="1038"/>
          <ac:spMkLst>
            <pc:docMk/>
            <pc:sldMk cId="0" sldId="256"/>
            <ac:spMk id="105" creationId="{EC3E3DD2-FE82-A448-89B8-AF04CF54F961}"/>
          </ac:spMkLst>
        </pc:spChg>
        <pc:spChg chg="mod">
          <ac:chgData name="Hohmann, Priscilla" userId="f1dac7e8-75c4-4838-aff9-98f47e263351" providerId="ADAL" clId="{88259AF0-335C-47E5-A8D8-FA4DB77CDB20}" dt="2022-03-29T00:56:43.814" v="19" actId="1037"/>
          <ac:spMkLst>
            <pc:docMk/>
            <pc:sldMk cId="0" sldId="256"/>
            <ac:spMk id="115" creationId="{91560C3D-C09F-B641-907E-D3F6DD74DDEF}"/>
          </ac:spMkLst>
        </pc:spChg>
        <pc:spChg chg="mod">
          <ac:chgData name="Hohmann, Priscilla" userId="f1dac7e8-75c4-4838-aff9-98f47e263351" providerId="ADAL" clId="{88259AF0-335C-47E5-A8D8-FA4DB77CDB20}" dt="2022-03-29T01:04:20.485" v="120" actId="1036"/>
          <ac:spMkLst>
            <pc:docMk/>
            <pc:sldMk cId="0" sldId="256"/>
            <ac:spMk id="119" creationId="{89144A24-0431-AB42-9BD7-60618AAE7388}"/>
          </ac:spMkLst>
        </pc:spChg>
        <pc:spChg chg="mod">
          <ac:chgData name="Hohmann, Priscilla" userId="f1dac7e8-75c4-4838-aff9-98f47e263351" providerId="ADAL" clId="{88259AF0-335C-47E5-A8D8-FA4DB77CDB20}" dt="2022-03-29T01:04:27.339" v="121" actId="1036"/>
          <ac:spMkLst>
            <pc:docMk/>
            <pc:sldMk cId="0" sldId="256"/>
            <ac:spMk id="120" creationId="{63FBB06E-A209-164C-8BF7-6FD05C0C0B8F}"/>
          </ac:spMkLst>
        </pc:spChg>
        <pc:grpChg chg="mod">
          <ac:chgData name="Hohmann, Priscilla" userId="f1dac7e8-75c4-4838-aff9-98f47e263351" providerId="ADAL" clId="{88259AF0-335C-47E5-A8D8-FA4DB77CDB20}" dt="2022-03-29T01:30:24.247" v="558" actId="14100"/>
          <ac:grpSpMkLst>
            <pc:docMk/>
            <pc:sldMk cId="0" sldId="256"/>
            <ac:grpSpMk id="3" creationId="{589B8037-D3DC-F245-B260-E8FF69D7DE62}"/>
          </ac:grpSpMkLst>
        </pc:grpChg>
        <pc:grpChg chg="mod">
          <ac:chgData name="Hohmann, Priscilla" userId="f1dac7e8-75c4-4838-aff9-98f47e263351" providerId="ADAL" clId="{88259AF0-335C-47E5-A8D8-FA4DB77CDB20}" dt="2022-03-29T01:03:50.221" v="110" actId="1035"/>
          <ac:grpSpMkLst>
            <pc:docMk/>
            <pc:sldMk cId="0" sldId="256"/>
            <ac:grpSpMk id="122" creationId="{E9FA91BC-5AE7-7244-B6B6-516B1AC82C1C}"/>
          </ac:grpSpMkLst>
        </pc:grpChg>
        <pc:picChg chg="del">
          <ac:chgData name="Hohmann, Priscilla" userId="f1dac7e8-75c4-4838-aff9-98f47e263351" providerId="ADAL" clId="{88259AF0-335C-47E5-A8D8-FA4DB77CDB20}" dt="2022-03-29T00:54:43.897" v="1" actId="478"/>
          <ac:picMkLst>
            <pc:docMk/>
            <pc:sldMk cId="0" sldId="256"/>
            <ac:picMk id="6" creationId="{9D86AFEE-B8B8-44D4-8CA3-E0B721CD2D09}"/>
          </ac:picMkLst>
        </pc:picChg>
        <pc:picChg chg="mod">
          <ac:chgData name="Hohmann, Priscilla" userId="f1dac7e8-75c4-4838-aff9-98f47e263351" providerId="ADAL" clId="{88259AF0-335C-47E5-A8D8-FA4DB77CDB20}" dt="2022-03-29T01:33:19.981" v="575" actId="14100"/>
          <ac:picMkLst>
            <pc:docMk/>
            <pc:sldMk cId="0" sldId="256"/>
            <ac:picMk id="54" creationId="{366258B4-66CD-EB42-9DF2-B80E943C0D7F}"/>
          </ac:picMkLst>
        </pc:picChg>
        <pc:picChg chg="mod">
          <ac:chgData name="Hohmann, Priscilla" userId="f1dac7e8-75c4-4838-aff9-98f47e263351" providerId="ADAL" clId="{88259AF0-335C-47E5-A8D8-FA4DB77CDB20}" dt="2022-03-29T01:35:11.737" v="587" actId="1036"/>
          <ac:picMkLst>
            <pc:docMk/>
            <pc:sldMk cId="0" sldId="256"/>
            <ac:picMk id="97" creationId="{C7364302-54FD-364C-8893-EF7910FFA2F5}"/>
          </ac:picMkLst>
        </pc:picChg>
        <pc:picChg chg="del">
          <ac:chgData name="Hohmann, Priscilla" userId="f1dac7e8-75c4-4838-aff9-98f47e263351" providerId="ADAL" clId="{88259AF0-335C-47E5-A8D8-FA4DB77CDB20}" dt="2022-03-29T00:54:37.721" v="0" actId="478"/>
          <ac:picMkLst>
            <pc:docMk/>
            <pc:sldMk cId="0" sldId="256"/>
            <ac:picMk id="1027" creationId="{20C9A257-F8B0-48F8-AD1E-95CDCB55EB4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60166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601663"/>
          </a:xfrm>
          <a:prstGeom prst="rect">
            <a:avLst/>
          </a:prstGeom>
        </p:spPr>
        <p:txBody>
          <a:bodyPr vert="horz" lIns="91440" tIns="45720" rIns="91440" bIns="45720" rtlCol="0"/>
          <a:lstStyle>
            <a:lvl1pPr algn="r">
              <a:defRPr sz="1200"/>
            </a:lvl1pPr>
          </a:lstStyle>
          <a:p>
            <a:fld id="{44C32400-1A66-484D-BD9D-9E1F8367AE74}" type="datetimeFigureOut">
              <a:rPr lang="en-US" smtClean="0"/>
              <a:t>3/29/22</a:t>
            </a:fld>
            <a:endParaRPr lang="en-US" dirty="0"/>
          </a:p>
        </p:txBody>
      </p:sp>
      <p:sp>
        <p:nvSpPr>
          <p:cNvPr id="4" name="Slide Image Placeholder 3"/>
          <p:cNvSpPr>
            <a:spLocks noGrp="1" noRot="1" noChangeAspect="1"/>
          </p:cNvSpPr>
          <p:nvPr>
            <p:ph type="sldImg" idx="2"/>
          </p:nvPr>
        </p:nvSpPr>
        <p:spPr>
          <a:xfrm>
            <a:off x="1495425" y="903288"/>
            <a:ext cx="3867150" cy="45148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5718175"/>
            <a:ext cx="5486400" cy="54181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434763"/>
            <a:ext cx="2971800" cy="60325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11434763"/>
            <a:ext cx="2971800" cy="603250"/>
          </a:xfrm>
          <a:prstGeom prst="rect">
            <a:avLst/>
          </a:prstGeom>
        </p:spPr>
        <p:txBody>
          <a:bodyPr vert="horz" lIns="91440" tIns="45720" rIns="91440" bIns="45720" rtlCol="0" anchor="b"/>
          <a:lstStyle>
            <a:lvl1pPr algn="r">
              <a:defRPr sz="1200"/>
            </a:lvl1pPr>
          </a:lstStyle>
          <a:p>
            <a:fld id="{350BDE06-360B-774A-828B-18C86638EF9A}" type="slidenum">
              <a:rPr lang="en-US" smtClean="0"/>
              <a:t>‹#›</a:t>
            </a:fld>
            <a:endParaRPr lang="en-US" dirty="0"/>
          </a:p>
        </p:txBody>
      </p:sp>
    </p:spTree>
    <p:extLst>
      <p:ext uri="{BB962C8B-B14F-4D97-AF65-F5344CB8AC3E}">
        <p14:creationId xmlns:p14="http://schemas.microsoft.com/office/powerpoint/2010/main" val="10883737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903288"/>
            <a:ext cx="3867150" cy="4514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0BDE06-360B-774A-828B-18C86638EF9A}" type="slidenum">
              <a:rPr lang="en-US" smtClean="0"/>
              <a:t>1</a:t>
            </a:fld>
            <a:endParaRPr lang="en-US" dirty="0"/>
          </a:p>
        </p:txBody>
      </p:sp>
    </p:spTree>
    <p:extLst>
      <p:ext uri="{BB962C8B-B14F-4D97-AF65-F5344CB8AC3E}">
        <p14:creationId xmlns:p14="http://schemas.microsoft.com/office/powerpoint/2010/main" val="563754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92532" y="12261789"/>
            <a:ext cx="25982023" cy="8460810"/>
          </a:xfrm>
          <a:prstGeom prst="rect">
            <a:avLst/>
          </a:prstGeom>
        </p:spPr>
        <p:txBody>
          <a:bodyPr lIns="464965" tIns="232483" rIns="464965" bIns="232483"/>
          <a:lstStyle/>
          <a:p>
            <a:r>
              <a:rPr lang="en-US"/>
              <a:t>Click to edit Master title style</a:t>
            </a:r>
          </a:p>
        </p:txBody>
      </p:sp>
      <p:sp>
        <p:nvSpPr>
          <p:cNvPr id="3" name="Subtitle 2"/>
          <p:cNvSpPr>
            <a:spLocks noGrp="1"/>
          </p:cNvSpPr>
          <p:nvPr>
            <p:ph type="subTitle" idx="1"/>
          </p:nvPr>
        </p:nvSpPr>
        <p:spPr>
          <a:xfrm>
            <a:off x="4585063" y="22367240"/>
            <a:ext cx="21396960" cy="10087187"/>
          </a:xfrm>
          <a:prstGeom prst="rect">
            <a:avLst/>
          </a:prstGeom>
        </p:spPr>
        <p:txBody>
          <a:bodyPr lIns="464965" tIns="232483" rIns="464965" bIns="232483"/>
          <a:lstStyle>
            <a:lvl1pPr marL="0" indent="0" algn="ctr">
              <a:buNone/>
              <a:defRPr/>
            </a:lvl1pPr>
            <a:lvl2pPr marL="1120976" indent="0" algn="ctr">
              <a:buNone/>
              <a:defRPr/>
            </a:lvl2pPr>
            <a:lvl3pPr marL="2241951" indent="0" algn="ctr">
              <a:buNone/>
              <a:defRPr/>
            </a:lvl3pPr>
            <a:lvl4pPr marL="3362924" indent="0" algn="ctr">
              <a:buNone/>
              <a:defRPr/>
            </a:lvl4pPr>
            <a:lvl5pPr marL="4483899" indent="0" algn="ctr">
              <a:buNone/>
              <a:defRPr/>
            </a:lvl5pPr>
            <a:lvl6pPr marL="5604875" indent="0" algn="ctr">
              <a:buNone/>
              <a:defRPr/>
            </a:lvl6pPr>
            <a:lvl7pPr marL="6725851" indent="0" algn="ctr">
              <a:buNone/>
              <a:defRPr/>
            </a:lvl7pPr>
            <a:lvl8pPr marL="7846823" indent="0" algn="ctr">
              <a:buNone/>
              <a:defRPr/>
            </a:lvl8pPr>
            <a:lvl9pPr marL="8967799" indent="0" algn="ctr">
              <a:buNone/>
              <a:defRPr/>
            </a:lvl9pPr>
          </a:lstStyle>
          <a:p>
            <a:r>
              <a:rPr lang="en-US"/>
              <a:t>Click to edit Master subtitle style</a:t>
            </a:r>
          </a:p>
        </p:txBody>
      </p:sp>
      <p:sp>
        <p:nvSpPr>
          <p:cNvPr id="4" name="Rectangle 12"/>
          <p:cNvSpPr>
            <a:spLocks noGrp="1" noChangeArrowheads="1"/>
          </p:cNvSpPr>
          <p:nvPr>
            <p:ph type="sldNum" sz="quarter" idx="10"/>
          </p:nvPr>
        </p:nvSpPr>
        <p:spPr>
          <a:ln/>
        </p:spPr>
        <p:txBody>
          <a:bodyPr/>
          <a:lstStyle>
            <a:lvl1pPr>
              <a:defRPr/>
            </a:lvl1pPr>
          </a:lstStyle>
          <a:p>
            <a:pPr>
              <a:defRPr/>
            </a:pPr>
            <a:fld id="{D4941476-E532-48DE-96CC-D9F0D8FA7679}"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28355" y="1580695"/>
            <a:ext cx="27510377" cy="6578600"/>
          </a:xfrm>
          <a:prstGeom prst="rect">
            <a:avLst/>
          </a:prstGeom>
        </p:spPr>
        <p:txBody>
          <a:bodyPr lIns="464965" tIns="232483" rIns="464965" bIns="232483"/>
          <a:lstStyle/>
          <a:p>
            <a:r>
              <a:rPr lang="en-US"/>
              <a:t>Click to edit Master title style</a:t>
            </a:r>
          </a:p>
        </p:txBody>
      </p:sp>
      <p:sp>
        <p:nvSpPr>
          <p:cNvPr id="3" name="Vertical Text Placeholder 2"/>
          <p:cNvSpPr>
            <a:spLocks noGrp="1"/>
          </p:cNvSpPr>
          <p:nvPr>
            <p:ph type="body" orient="vert" idx="1"/>
          </p:nvPr>
        </p:nvSpPr>
        <p:spPr>
          <a:xfrm>
            <a:off x="1528355" y="9210049"/>
            <a:ext cx="27510377" cy="26049431"/>
          </a:xfrm>
          <a:prstGeom prst="rect">
            <a:avLst/>
          </a:prstGeom>
        </p:spPr>
        <p:txBody>
          <a:bodyPr vert="eaVert" lIns="464965" tIns="232483" rIns="464965" bIns="23248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sldNum" sz="quarter" idx="10"/>
          </p:nvPr>
        </p:nvSpPr>
        <p:spPr>
          <a:ln/>
        </p:spPr>
        <p:txBody>
          <a:bodyPr/>
          <a:lstStyle>
            <a:lvl1pPr>
              <a:defRPr/>
            </a:lvl1pPr>
          </a:lstStyle>
          <a:p>
            <a:pPr>
              <a:defRPr/>
            </a:pPr>
            <a:fld id="{30B1BDCA-9F95-496C-BAD9-20A3F5613474}"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2161137" y="1580703"/>
            <a:ext cx="6877594" cy="33678777"/>
          </a:xfrm>
          <a:prstGeom prst="rect">
            <a:avLst/>
          </a:prstGeom>
        </p:spPr>
        <p:txBody>
          <a:bodyPr vert="eaVert" lIns="464965" tIns="232483" rIns="464965" bIns="232483"/>
          <a:lstStyle/>
          <a:p>
            <a:r>
              <a:rPr lang="en-US"/>
              <a:t>Click to edit Master title style</a:t>
            </a:r>
          </a:p>
        </p:txBody>
      </p:sp>
      <p:sp>
        <p:nvSpPr>
          <p:cNvPr id="3" name="Vertical Text Placeholder 2"/>
          <p:cNvSpPr>
            <a:spLocks noGrp="1"/>
          </p:cNvSpPr>
          <p:nvPr>
            <p:ph type="body" orient="vert" idx="1"/>
          </p:nvPr>
        </p:nvSpPr>
        <p:spPr>
          <a:xfrm>
            <a:off x="1528356" y="1580703"/>
            <a:ext cx="20123331" cy="33678777"/>
          </a:xfrm>
          <a:prstGeom prst="rect">
            <a:avLst/>
          </a:prstGeom>
        </p:spPr>
        <p:txBody>
          <a:bodyPr vert="eaVert" lIns="464965" tIns="232483" rIns="464965" bIns="23248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sldNum" sz="quarter" idx="10"/>
          </p:nvPr>
        </p:nvSpPr>
        <p:spPr>
          <a:ln/>
        </p:spPr>
        <p:txBody>
          <a:bodyPr/>
          <a:lstStyle>
            <a:lvl1pPr>
              <a:defRPr/>
            </a:lvl1pPr>
          </a:lstStyle>
          <a:p>
            <a:pPr>
              <a:defRPr/>
            </a:pPr>
            <a:fld id="{2D82D3A1-0623-4F1B-94DE-3475F573A924}"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92532" y="13004664"/>
            <a:ext cx="25982023" cy="1128290"/>
          </a:xfrm>
        </p:spPr>
        <p:txBody>
          <a:bodyPr/>
          <a:lstStyle/>
          <a:p>
            <a:r>
              <a:rPr lang="en-US"/>
              <a:t>Click to edit Master title style</a:t>
            </a:r>
          </a:p>
        </p:txBody>
      </p:sp>
      <p:sp>
        <p:nvSpPr>
          <p:cNvPr id="3" name="Subtitle 2"/>
          <p:cNvSpPr>
            <a:spLocks noGrp="1"/>
          </p:cNvSpPr>
          <p:nvPr>
            <p:ph type="subTitle" idx="1"/>
          </p:nvPr>
        </p:nvSpPr>
        <p:spPr>
          <a:xfrm>
            <a:off x="4585063" y="22367240"/>
            <a:ext cx="21396960" cy="10087187"/>
          </a:xfrm>
        </p:spPr>
        <p:txBody>
          <a:bodyPr/>
          <a:lstStyle>
            <a:lvl1pPr marL="0" indent="0" algn="ctr">
              <a:buNone/>
              <a:defRPr/>
            </a:lvl1pPr>
            <a:lvl2pPr marL="1120637" indent="0" algn="ctr">
              <a:buNone/>
              <a:defRPr/>
            </a:lvl2pPr>
            <a:lvl3pPr marL="2241275" indent="0" algn="ctr">
              <a:buNone/>
              <a:defRPr/>
            </a:lvl3pPr>
            <a:lvl4pPr marL="3361904" indent="0" algn="ctr">
              <a:buNone/>
              <a:defRPr/>
            </a:lvl4pPr>
            <a:lvl5pPr marL="4482541" indent="0" algn="ctr">
              <a:buNone/>
              <a:defRPr/>
            </a:lvl5pPr>
            <a:lvl6pPr marL="5603178" indent="0" algn="ctr">
              <a:buNone/>
              <a:defRPr/>
            </a:lvl6pPr>
            <a:lvl7pPr marL="6723815" indent="0" algn="ctr">
              <a:buNone/>
              <a:defRPr/>
            </a:lvl7pPr>
            <a:lvl8pPr marL="7844450" indent="0" algn="ctr">
              <a:buNone/>
              <a:defRPr/>
            </a:lvl8pPr>
            <a:lvl9pPr marL="8965082" indent="0" algn="ctr">
              <a:buNone/>
              <a:defRPr/>
            </a:lvl9pPr>
          </a:lstStyle>
          <a:p>
            <a:r>
              <a:rPr lang="en-US"/>
              <a:t>Click to edit Master subtitle style</a:t>
            </a:r>
          </a:p>
        </p:txBody>
      </p:sp>
      <p:sp>
        <p:nvSpPr>
          <p:cNvPr id="4" name="Rectangle 14"/>
          <p:cNvSpPr>
            <a:spLocks noGrp="1" noChangeArrowheads="1"/>
          </p:cNvSpPr>
          <p:nvPr>
            <p:ph type="sldNum" sz="quarter" idx="10"/>
          </p:nvPr>
        </p:nvSpPr>
        <p:spPr>
          <a:ln/>
        </p:spPr>
        <p:txBody>
          <a:bodyPr/>
          <a:lstStyle>
            <a:lvl1pPr>
              <a:defRPr/>
            </a:lvl1pPr>
          </a:lstStyle>
          <a:p>
            <a:pPr>
              <a:defRPr/>
            </a:pPr>
            <a:fld id="{20A1BB1A-B1FB-472D-A014-AE20307A9268}"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ln/>
        </p:spPr>
        <p:txBody>
          <a:bodyPr/>
          <a:lstStyle>
            <a:lvl1pPr>
              <a:defRPr/>
            </a:lvl1pPr>
          </a:lstStyle>
          <a:p>
            <a:pPr>
              <a:defRPr/>
            </a:pPr>
            <a:fld id="{98956128-5474-42BF-A402-818B3CEDF10C}"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14590" y="25364164"/>
            <a:ext cx="25982023" cy="1022524"/>
          </a:xfrm>
        </p:spPr>
        <p:txBody>
          <a:bodyPr anchor="t"/>
          <a:lstStyle>
            <a:lvl1pPr algn="l">
              <a:defRPr sz="9788" b="1" cap="all"/>
            </a:lvl1pPr>
          </a:lstStyle>
          <a:p>
            <a:r>
              <a:rPr lang="en-US"/>
              <a:t>Click to edit Master title style</a:t>
            </a:r>
          </a:p>
        </p:txBody>
      </p:sp>
      <p:sp>
        <p:nvSpPr>
          <p:cNvPr id="3" name="Text Placeholder 2"/>
          <p:cNvSpPr>
            <a:spLocks noGrp="1"/>
          </p:cNvSpPr>
          <p:nvPr>
            <p:ph type="body" idx="1"/>
          </p:nvPr>
        </p:nvSpPr>
        <p:spPr>
          <a:xfrm>
            <a:off x="2414590" y="16729769"/>
            <a:ext cx="25982023" cy="8634410"/>
          </a:xfrm>
        </p:spPr>
        <p:txBody>
          <a:bodyPr anchor="b"/>
          <a:lstStyle>
            <a:lvl1pPr marL="0" indent="0">
              <a:buNone/>
              <a:defRPr sz="4919"/>
            </a:lvl1pPr>
            <a:lvl2pPr marL="1120637" indent="0">
              <a:buNone/>
              <a:defRPr sz="4436"/>
            </a:lvl2pPr>
            <a:lvl3pPr marL="2241275" indent="0">
              <a:buNone/>
              <a:defRPr sz="3905"/>
            </a:lvl3pPr>
            <a:lvl4pPr marL="3361904" indent="0">
              <a:buNone/>
              <a:defRPr sz="3424"/>
            </a:lvl4pPr>
            <a:lvl5pPr marL="4482541" indent="0">
              <a:buNone/>
              <a:defRPr sz="3424"/>
            </a:lvl5pPr>
            <a:lvl6pPr marL="5603178" indent="0">
              <a:buNone/>
              <a:defRPr sz="3424"/>
            </a:lvl6pPr>
            <a:lvl7pPr marL="6723815" indent="0">
              <a:buNone/>
              <a:defRPr sz="3424"/>
            </a:lvl7pPr>
            <a:lvl8pPr marL="7844450" indent="0">
              <a:buNone/>
              <a:defRPr sz="3424"/>
            </a:lvl8pPr>
            <a:lvl9pPr marL="8965082" indent="0">
              <a:buNone/>
              <a:defRPr sz="3424"/>
            </a:lvl9pPr>
          </a:lstStyle>
          <a:p>
            <a:pPr lvl="0"/>
            <a:r>
              <a:rPr lang="en-US"/>
              <a:t>Click to edit Master text styles</a:t>
            </a:r>
          </a:p>
        </p:txBody>
      </p:sp>
      <p:sp>
        <p:nvSpPr>
          <p:cNvPr id="4" name="Rectangle 14"/>
          <p:cNvSpPr>
            <a:spLocks noGrp="1" noChangeArrowheads="1"/>
          </p:cNvSpPr>
          <p:nvPr>
            <p:ph type="sldNum" sz="quarter" idx="10"/>
          </p:nvPr>
        </p:nvSpPr>
        <p:spPr>
          <a:ln/>
        </p:spPr>
        <p:txBody>
          <a:bodyPr/>
          <a:lstStyle>
            <a:lvl1pPr>
              <a:defRPr/>
            </a:lvl1pPr>
          </a:lstStyle>
          <a:p>
            <a:pPr>
              <a:defRPr/>
            </a:pPr>
            <a:fld id="{1D7ED519-8869-40DB-AD9B-D3CDCC208223}"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8355" y="6578609"/>
            <a:ext cx="13500463" cy="26049431"/>
          </a:xfrm>
        </p:spPr>
        <p:txBody>
          <a:bodyPr/>
          <a:lstStyle>
            <a:lvl1pPr>
              <a:defRPr sz="6847"/>
            </a:lvl1pPr>
            <a:lvl2pPr>
              <a:defRPr sz="5882"/>
            </a:lvl2pPr>
            <a:lvl3pPr>
              <a:defRPr sz="4919"/>
            </a:lvl3pPr>
            <a:lvl4pPr>
              <a:defRPr sz="4436"/>
            </a:lvl4pPr>
            <a:lvl5pPr>
              <a:defRPr sz="4436"/>
            </a:lvl5pPr>
            <a:lvl6pPr>
              <a:defRPr sz="4436"/>
            </a:lvl6pPr>
            <a:lvl7pPr>
              <a:defRPr sz="4436"/>
            </a:lvl7pPr>
            <a:lvl8pPr>
              <a:defRPr sz="4436"/>
            </a:lvl8pPr>
            <a:lvl9pPr>
              <a:defRPr sz="44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538270" y="6578609"/>
            <a:ext cx="13500463" cy="26049431"/>
          </a:xfrm>
        </p:spPr>
        <p:txBody>
          <a:bodyPr/>
          <a:lstStyle>
            <a:lvl1pPr>
              <a:defRPr sz="6847"/>
            </a:lvl1pPr>
            <a:lvl2pPr>
              <a:defRPr sz="5882"/>
            </a:lvl2pPr>
            <a:lvl3pPr>
              <a:defRPr sz="4919"/>
            </a:lvl3pPr>
            <a:lvl4pPr>
              <a:defRPr sz="4436"/>
            </a:lvl4pPr>
            <a:lvl5pPr>
              <a:defRPr sz="4436"/>
            </a:lvl5pPr>
            <a:lvl6pPr>
              <a:defRPr sz="4436"/>
            </a:lvl6pPr>
            <a:lvl7pPr>
              <a:defRPr sz="4436"/>
            </a:lvl7pPr>
            <a:lvl8pPr>
              <a:defRPr sz="4436"/>
            </a:lvl8pPr>
            <a:lvl9pPr>
              <a:defRPr sz="44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sldNum" sz="quarter" idx="10"/>
          </p:nvPr>
        </p:nvSpPr>
        <p:spPr>
          <a:ln/>
        </p:spPr>
        <p:txBody>
          <a:bodyPr/>
          <a:lstStyle>
            <a:lvl1pPr>
              <a:defRPr/>
            </a:lvl1pPr>
          </a:lstStyle>
          <a:p>
            <a:pPr>
              <a:defRPr/>
            </a:pPr>
            <a:fld id="{55BF8B4F-AF47-4A31-898D-AB1F445708EB}"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8355" y="2323573"/>
            <a:ext cx="27510377" cy="112829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28354" y="8835429"/>
            <a:ext cx="13505772" cy="3682186"/>
          </a:xfrm>
        </p:spPr>
        <p:txBody>
          <a:bodyPr anchor="b"/>
          <a:lstStyle>
            <a:lvl1pPr marL="0" indent="0">
              <a:buNone/>
              <a:defRPr sz="5882" b="1"/>
            </a:lvl1pPr>
            <a:lvl2pPr marL="1120637" indent="0">
              <a:buNone/>
              <a:defRPr sz="4919" b="1"/>
            </a:lvl2pPr>
            <a:lvl3pPr marL="2241275" indent="0">
              <a:buNone/>
              <a:defRPr sz="4436" b="1"/>
            </a:lvl3pPr>
            <a:lvl4pPr marL="3361904" indent="0">
              <a:buNone/>
              <a:defRPr sz="3905" b="1"/>
            </a:lvl4pPr>
            <a:lvl5pPr marL="4482541" indent="0">
              <a:buNone/>
              <a:defRPr sz="3905" b="1"/>
            </a:lvl5pPr>
            <a:lvl6pPr marL="5603178" indent="0">
              <a:buNone/>
              <a:defRPr sz="3905" b="1"/>
            </a:lvl6pPr>
            <a:lvl7pPr marL="6723815" indent="0">
              <a:buNone/>
              <a:defRPr sz="3905" b="1"/>
            </a:lvl7pPr>
            <a:lvl8pPr marL="7844450" indent="0">
              <a:buNone/>
              <a:defRPr sz="3905" b="1"/>
            </a:lvl8pPr>
            <a:lvl9pPr marL="8965082" indent="0">
              <a:buNone/>
              <a:defRPr sz="3905" b="1"/>
            </a:lvl9pPr>
          </a:lstStyle>
          <a:p>
            <a:pPr lvl="0"/>
            <a:r>
              <a:rPr lang="en-US"/>
              <a:t>Click to edit Master text styles</a:t>
            </a:r>
          </a:p>
        </p:txBody>
      </p:sp>
      <p:sp>
        <p:nvSpPr>
          <p:cNvPr id="4" name="Content Placeholder 3"/>
          <p:cNvSpPr>
            <a:spLocks noGrp="1"/>
          </p:cNvSpPr>
          <p:nvPr>
            <p:ph sz="half" idx="2"/>
          </p:nvPr>
        </p:nvSpPr>
        <p:spPr>
          <a:xfrm>
            <a:off x="1528354" y="12517614"/>
            <a:ext cx="13505772" cy="22741858"/>
          </a:xfrm>
        </p:spPr>
        <p:txBody>
          <a:bodyPr/>
          <a:lstStyle>
            <a:lvl1pPr>
              <a:defRPr sz="5882"/>
            </a:lvl1pPr>
            <a:lvl2pPr>
              <a:defRPr sz="4919"/>
            </a:lvl2pPr>
            <a:lvl3pPr>
              <a:defRPr sz="4436"/>
            </a:lvl3pPr>
            <a:lvl4pPr>
              <a:defRPr sz="3905"/>
            </a:lvl4pPr>
            <a:lvl5pPr>
              <a:defRPr sz="3905"/>
            </a:lvl5pPr>
            <a:lvl6pPr>
              <a:defRPr sz="3905"/>
            </a:lvl6pPr>
            <a:lvl7pPr>
              <a:defRPr sz="3905"/>
            </a:lvl7pPr>
            <a:lvl8pPr>
              <a:defRPr sz="3905"/>
            </a:lvl8pPr>
            <a:lvl9pPr>
              <a:defRPr sz="39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527667" y="8835429"/>
            <a:ext cx="13511076" cy="3682186"/>
          </a:xfrm>
        </p:spPr>
        <p:txBody>
          <a:bodyPr anchor="b"/>
          <a:lstStyle>
            <a:lvl1pPr marL="0" indent="0">
              <a:buNone/>
              <a:defRPr sz="5882" b="1"/>
            </a:lvl1pPr>
            <a:lvl2pPr marL="1120637" indent="0">
              <a:buNone/>
              <a:defRPr sz="4919" b="1"/>
            </a:lvl2pPr>
            <a:lvl3pPr marL="2241275" indent="0">
              <a:buNone/>
              <a:defRPr sz="4436" b="1"/>
            </a:lvl3pPr>
            <a:lvl4pPr marL="3361904" indent="0">
              <a:buNone/>
              <a:defRPr sz="3905" b="1"/>
            </a:lvl4pPr>
            <a:lvl5pPr marL="4482541" indent="0">
              <a:buNone/>
              <a:defRPr sz="3905" b="1"/>
            </a:lvl5pPr>
            <a:lvl6pPr marL="5603178" indent="0">
              <a:buNone/>
              <a:defRPr sz="3905" b="1"/>
            </a:lvl6pPr>
            <a:lvl7pPr marL="6723815" indent="0">
              <a:buNone/>
              <a:defRPr sz="3905" b="1"/>
            </a:lvl7pPr>
            <a:lvl8pPr marL="7844450" indent="0">
              <a:buNone/>
              <a:defRPr sz="3905" b="1"/>
            </a:lvl8pPr>
            <a:lvl9pPr marL="8965082" indent="0">
              <a:buNone/>
              <a:defRPr sz="3905" b="1"/>
            </a:lvl9pPr>
          </a:lstStyle>
          <a:p>
            <a:pPr lvl="0"/>
            <a:r>
              <a:rPr lang="en-US"/>
              <a:t>Click to edit Master text styles</a:t>
            </a:r>
          </a:p>
        </p:txBody>
      </p:sp>
      <p:sp>
        <p:nvSpPr>
          <p:cNvPr id="6" name="Content Placeholder 5"/>
          <p:cNvSpPr>
            <a:spLocks noGrp="1"/>
          </p:cNvSpPr>
          <p:nvPr>
            <p:ph sz="quarter" idx="4"/>
          </p:nvPr>
        </p:nvSpPr>
        <p:spPr>
          <a:xfrm>
            <a:off x="15527667" y="12517614"/>
            <a:ext cx="13511076" cy="22741858"/>
          </a:xfrm>
        </p:spPr>
        <p:txBody>
          <a:bodyPr/>
          <a:lstStyle>
            <a:lvl1pPr>
              <a:defRPr sz="5882"/>
            </a:lvl1pPr>
            <a:lvl2pPr>
              <a:defRPr sz="4919"/>
            </a:lvl2pPr>
            <a:lvl3pPr>
              <a:defRPr sz="4436"/>
            </a:lvl3pPr>
            <a:lvl4pPr>
              <a:defRPr sz="3905"/>
            </a:lvl4pPr>
            <a:lvl5pPr>
              <a:defRPr sz="3905"/>
            </a:lvl5pPr>
            <a:lvl6pPr>
              <a:defRPr sz="3905"/>
            </a:lvl6pPr>
            <a:lvl7pPr>
              <a:defRPr sz="3905"/>
            </a:lvl7pPr>
            <a:lvl8pPr>
              <a:defRPr sz="3905"/>
            </a:lvl8pPr>
            <a:lvl9pPr>
              <a:defRPr sz="39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sldNum" sz="quarter" idx="10"/>
          </p:nvPr>
        </p:nvSpPr>
        <p:spPr>
          <a:ln/>
        </p:spPr>
        <p:txBody>
          <a:bodyPr/>
          <a:lstStyle>
            <a:lvl1pPr>
              <a:defRPr/>
            </a:lvl1pPr>
          </a:lstStyle>
          <a:p>
            <a:pPr>
              <a:defRPr/>
            </a:pPr>
            <a:fld id="{691E2192-1A36-4E6B-9D60-6A0E69E4F36E}"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sldNum" sz="quarter" idx="10"/>
          </p:nvPr>
        </p:nvSpPr>
        <p:spPr>
          <a:ln/>
        </p:spPr>
        <p:txBody>
          <a:bodyPr/>
          <a:lstStyle>
            <a:lvl1pPr>
              <a:defRPr/>
            </a:lvl1pPr>
          </a:lstStyle>
          <a:p>
            <a:pPr>
              <a:defRPr/>
            </a:pPr>
            <a:fld id="{2E482D09-B001-434C-83EB-20DC579504FB}"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a:ln/>
        </p:spPr>
        <p:txBody>
          <a:bodyPr/>
          <a:lstStyle>
            <a:lvl1pPr>
              <a:defRPr/>
            </a:lvl1pPr>
          </a:lstStyle>
          <a:p>
            <a:pPr>
              <a:defRPr/>
            </a:pPr>
            <a:fld id="{3368B3B7-3034-48F8-A52D-464A474B11C7}"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8357" y="3438288"/>
            <a:ext cx="10056361" cy="513923"/>
          </a:xfrm>
        </p:spPr>
        <p:txBody>
          <a:bodyPr anchor="b"/>
          <a:lstStyle>
            <a:lvl1pPr algn="l">
              <a:defRPr sz="4919" b="1"/>
            </a:lvl1pPr>
          </a:lstStyle>
          <a:p>
            <a:r>
              <a:rPr lang="en-US"/>
              <a:t>Click to edit Master title style</a:t>
            </a:r>
          </a:p>
        </p:txBody>
      </p:sp>
      <p:sp>
        <p:nvSpPr>
          <p:cNvPr id="3" name="Content Placeholder 2"/>
          <p:cNvSpPr>
            <a:spLocks noGrp="1"/>
          </p:cNvSpPr>
          <p:nvPr>
            <p:ph idx="1"/>
          </p:nvPr>
        </p:nvSpPr>
        <p:spPr>
          <a:xfrm>
            <a:off x="11950881" y="1571575"/>
            <a:ext cx="17087850" cy="33687917"/>
          </a:xfrm>
        </p:spPr>
        <p:txBody>
          <a:bodyPr/>
          <a:lstStyle>
            <a:lvl1pPr>
              <a:defRPr sz="7859"/>
            </a:lvl1pPr>
            <a:lvl2pPr>
              <a:defRPr sz="6847"/>
            </a:lvl2pPr>
            <a:lvl3pPr>
              <a:defRPr sz="5882"/>
            </a:lvl3pPr>
            <a:lvl4pPr>
              <a:defRPr sz="4919"/>
            </a:lvl4pPr>
            <a:lvl5pPr>
              <a:defRPr sz="4919"/>
            </a:lvl5pPr>
            <a:lvl6pPr>
              <a:defRPr sz="4919"/>
            </a:lvl6pPr>
            <a:lvl7pPr>
              <a:defRPr sz="4919"/>
            </a:lvl7pPr>
            <a:lvl8pPr>
              <a:defRPr sz="4919"/>
            </a:lvl8pPr>
            <a:lvl9pPr>
              <a:defRPr sz="49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28357" y="8259819"/>
            <a:ext cx="10056361" cy="26999673"/>
          </a:xfrm>
        </p:spPr>
        <p:txBody>
          <a:bodyPr/>
          <a:lstStyle>
            <a:lvl1pPr marL="0" indent="0">
              <a:buNone/>
              <a:defRPr sz="3424"/>
            </a:lvl1pPr>
            <a:lvl2pPr marL="1120637" indent="0">
              <a:buNone/>
              <a:defRPr sz="2942"/>
            </a:lvl2pPr>
            <a:lvl3pPr marL="2241275" indent="0">
              <a:buNone/>
              <a:defRPr sz="2459"/>
            </a:lvl3pPr>
            <a:lvl4pPr marL="3361904" indent="0">
              <a:buNone/>
              <a:defRPr sz="2218"/>
            </a:lvl4pPr>
            <a:lvl5pPr marL="4482541" indent="0">
              <a:buNone/>
              <a:defRPr sz="2218"/>
            </a:lvl5pPr>
            <a:lvl6pPr marL="5603178" indent="0">
              <a:buNone/>
              <a:defRPr sz="2218"/>
            </a:lvl6pPr>
            <a:lvl7pPr marL="6723815" indent="0">
              <a:buNone/>
              <a:defRPr sz="2218"/>
            </a:lvl7pPr>
            <a:lvl8pPr marL="7844450" indent="0">
              <a:buNone/>
              <a:defRPr sz="2218"/>
            </a:lvl8pPr>
            <a:lvl9pPr marL="8965082" indent="0">
              <a:buNone/>
              <a:defRPr sz="2218"/>
            </a:lvl9pPr>
          </a:lstStyle>
          <a:p>
            <a:pPr lvl="0"/>
            <a:r>
              <a:rPr lang="en-US"/>
              <a:t>Click to edit Master text styles</a:t>
            </a:r>
          </a:p>
        </p:txBody>
      </p:sp>
      <p:sp>
        <p:nvSpPr>
          <p:cNvPr id="5" name="Rectangle 14"/>
          <p:cNvSpPr>
            <a:spLocks noGrp="1" noChangeArrowheads="1"/>
          </p:cNvSpPr>
          <p:nvPr>
            <p:ph type="sldNum" sz="quarter" idx="10"/>
          </p:nvPr>
        </p:nvSpPr>
        <p:spPr>
          <a:ln/>
        </p:spPr>
        <p:txBody>
          <a:bodyPr/>
          <a:lstStyle>
            <a:lvl1pPr>
              <a:defRPr/>
            </a:lvl1pPr>
          </a:lstStyle>
          <a:p>
            <a:pPr>
              <a:defRPr/>
            </a:pPr>
            <a:fld id="{E7EA5F18-32AA-4389-8CAD-D21E9F394BE7}"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8355" y="9210049"/>
            <a:ext cx="27510377" cy="26049431"/>
          </a:xfrm>
          <a:prstGeom prst="rect">
            <a:avLst/>
          </a:prstGeom>
        </p:spPr>
        <p:txBody>
          <a:bodyPr lIns="464965" tIns="232483" rIns="464965" bIns="23248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sldNum" sz="quarter" idx="10"/>
          </p:nvPr>
        </p:nvSpPr>
        <p:spPr>
          <a:ln/>
        </p:spPr>
        <p:txBody>
          <a:bodyPr/>
          <a:lstStyle>
            <a:lvl1pPr>
              <a:defRPr/>
            </a:lvl1pPr>
          </a:lstStyle>
          <a:p>
            <a:pPr>
              <a:defRPr/>
            </a:pPr>
            <a:fld id="{0F9FB8C3-4350-4B96-85A2-F1492F6512A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1364" y="28306616"/>
            <a:ext cx="18340251" cy="513843"/>
          </a:xfrm>
        </p:spPr>
        <p:txBody>
          <a:bodyPr anchor="b"/>
          <a:lstStyle>
            <a:lvl1pPr algn="l">
              <a:defRPr sz="4919" b="1"/>
            </a:lvl1pPr>
          </a:lstStyle>
          <a:p>
            <a:r>
              <a:rPr lang="en-US"/>
              <a:t>Click to edit Master title style</a:t>
            </a:r>
          </a:p>
        </p:txBody>
      </p:sp>
      <p:sp>
        <p:nvSpPr>
          <p:cNvPr id="3" name="Picture Placeholder 2"/>
          <p:cNvSpPr>
            <a:spLocks noGrp="1"/>
          </p:cNvSpPr>
          <p:nvPr>
            <p:ph type="pic" idx="1"/>
          </p:nvPr>
        </p:nvSpPr>
        <p:spPr>
          <a:xfrm>
            <a:off x="5991364" y="3526860"/>
            <a:ext cx="18340251" cy="23682960"/>
          </a:xfrm>
        </p:spPr>
        <p:txBody>
          <a:bodyPr/>
          <a:lstStyle>
            <a:lvl1pPr marL="0" indent="0">
              <a:buNone/>
              <a:defRPr sz="7859"/>
            </a:lvl1pPr>
            <a:lvl2pPr marL="1120637" indent="0">
              <a:buNone/>
              <a:defRPr sz="6847"/>
            </a:lvl2pPr>
            <a:lvl3pPr marL="2241275" indent="0">
              <a:buNone/>
              <a:defRPr sz="5882"/>
            </a:lvl3pPr>
            <a:lvl4pPr marL="3361904" indent="0">
              <a:buNone/>
              <a:defRPr sz="4919"/>
            </a:lvl4pPr>
            <a:lvl5pPr marL="4482541" indent="0">
              <a:buNone/>
              <a:defRPr sz="4919"/>
            </a:lvl5pPr>
            <a:lvl6pPr marL="5603178" indent="0">
              <a:buNone/>
              <a:defRPr sz="4919"/>
            </a:lvl6pPr>
            <a:lvl7pPr marL="6723815" indent="0">
              <a:buNone/>
              <a:defRPr sz="4919"/>
            </a:lvl7pPr>
            <a:lvl8pPr marL="7844450" indent="0">
              <a:buNone/>
              <a:defRPr sz="4919"/>
            </a:lvl8pPr>
            <a:lvl9pPr marL="8965082" indent="0">
              <a:buNone/>
              <a:defRPr sz="4919"/>
            </a:lvl9pPr>
          </a:lstStyle>
          <a:p>
            <a:pPr lvl="0"/>
            <a:r>
              <a:rPr lang="en-US" noProof="0" dirty="0"/>
              <a:t>Click icon to add picture</a:t>
            </a:r>
          </a:p>
        </p:txBody>
      </p:sp>
      <p:sp>
        <p:nvSpPr>
          <p:cNvPr id="4" name="Text Placeholder 3"/>
          <p:cNvSpPr>
            <a:spLocks noGrp="1"/>
          </p:cNvSpPr>
          <p:nvPr>
            <p:ph type="body" sz="half" idx="2"/>
          </p:nvPr>
        </p:nvSpPr>
        <p:spPr>
          <a:xfrm>
            <a:off x="5991364" y="30892013"/>
            <a:ext cx="18340251" cy="4632428"/>
          </a:xfrm>
        </p:spPr>
        <p:txBody>
          <a:bodyPr/>
          <a:lstStyle>
            <a:lvl1pPr marL="0" indent="0">
              <a:buNone/>
              <a:defRPr sz="3424"/>
            </a:lvl1pPr>
            <a:lvl2pPr marL="1120637" indent="0">
              <a:buNone/>
              <a:defRPr sz="2942"/>
            </a:lvl2pPr>
            <a:lvl3pPr marL="2241275" indent="0">
              <a:buNone/>
              <a:defRPr sz="2459"/>
            </a:lvl3pPr>
            <a:lvl4pPr marL="3361904" indent="0">
              <a:buNone/>
              <a:defRPr sz="2218"/>
            </a:lvl4pPr>
            <a:lvl5pPr marL="4482541" indent="0">
              <a:buNone/>
              <a:defRPr sz="2218"/>
            </a:lvl5pPr>
            <a:lvl6pPr marL="5603178" indent="0">
              <a:buNone/>
              <a:defRPr sz="2218"/>
            </a:lvl6pPr>
            <a:lvl7pPr marL="6723815" indent="0">
              <a:buNone/>
              <a:defRPr sz="2218"/>
            </a:lvl7pPr>
            <a:lvl8pPr marL="7844450" indent="0">
              <a:buNone/>
              <a:defRPr sz="2218"/>
            </a:lvl8pPr>
            <a:lvl9pPr marL="8965082" indent="0">
              <a:buNone/>
              <a:defRPr sz="2218"/>
            </a:lvl9pPr>
          </a:lstStyle>
          <a:p>
            <a:pPr lvl="0"/>
            <a:r>
              <a:rPr lang="en-US"/>
              <a:t>Click to edit Master text styles</a:t>
            </a:r>
          </a:p>
        </p:txBody>
      </p:sp>
      <p:sp>
        <p:nvSpPr>
          <p:cNvPr id="5" name="Rectangle 14"/>
          <p:cNvSpPr>
            <a:spLocks noGrp="1" noChangeArrowheads="1"/>
          </p:cNvSpPr>
          <p:nvPr>
            <p:ph type="sldNum" sz="quarter" idx="10"/>
          </p:nvPr>
        </p:nvSpPr>
        <p:spPr>
          <a:ln/>
        </p:spPr>
        <p:txBody>
          <a:bodyPr/>
          <a:lstStyle>
            <a:lvl1pPr>
              <a:defRPr/>
            </a:lvl1pPr>
          </a:lstStyle>
          <a:p>
            <a:pPr>
              <a:defRPr/>
            </a:pPr>
            <a:fld id="{23B8AF48-5686-4FC5-B412-BD10FC85B86E}"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ln/>
        </p:spPr>
        <p:txBody>
          <a:bodyPr/>
          <a:lstStyle>
            <a:lvl1pPr>
              <a:defRPr/>
            </a:lvl1pPr>
          </a:lstStyle>
          <a:p>
            <a:pPr>
              <a:defRPr/>
            </a:pPr>
            <a:fld id="{811884CF-EB9F-46C3-8E35-290A75B770C2}"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7034195" y="1882211"/>
            <a:ext cx="1128322" cy="307458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8356" y="1882211"/>
            <a:ext cx="20123331" cy="30745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ln/>
        </p:spPr>
        <p:txBody>
          <a:bodyPr/>
          <a:lstStyle>
            <a:lvl1pPr>
              <a:defRPr/>
            </a:lvl1pPr>
          </a:lstStyle>
          <a:p>
            <a:pPr>
              <a:defRPr/>
            </a:pPr>
            <a:fld id="{582B910A-B81A-42E9-A6AD-F589267BFD1C}"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8355" y="9210049"/>
            <a:ext cx="27510377" cy="26049431"/>
          </a:xfrm>
          <a:prstGeom prst="rect">
            <a:avLst/>
          </a:prstGeom>
        </p:spPr>
        <p:txBody>
          <a:bodyPr lIns="464965" tIns="232483" rIns="464965" bIns="23248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ln/>
        </p:spPr>
        <p:txBody>
          <a:bodyPr/>
          <a:lstStyle>
            <a:lvl1pPr>
              <a:defRPr/>
            </a:lvl1pPr>
          </a:lstStyle>
          <a:p>
            <a:pPr>
              <a:defRPr/>
            </a:pPr>
            <a:fld id="{4FB1F7BB-8962-4D89-B6C2-250A8F78D01D}" type="slidenum">
              <a:rPr lang="en-US"/>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92532" y="12261783"/>
            <a:ext cx="25982023" cy="8460810"/>
          </a:xfrm>
          <a:prstGeom prst="rect">
            <a:avLst/>
          </a:prstGeom>
        </p:spPr>
        <p:txBody>
          <a:bodyPr lIns="465036" tIns="232518" rIns="465036" bIns="232518"/>
          <a:lstStyle/>
          <a:p>
            <a:r>
              <a:rPr lang="en-US"/>
              <a:t>Click to edit Master title style</a:t>
            </a:r>
          </a:p>
        </p:txBody>
      </p:sp>
      <p:sp>
        <p:nvSpPr>
          <p:cNvPr id="3" name="Subtitle 2"/>
          <p:cNvSpPr>
            <a:spLocks noGrp="1"/>
          </p:cNvSpPr>
          <p:nvPr>
            <p:ph type="subTitle" idx="1"/>
          </p:nvPr>
        </p:nvSpPr>
        <p:spPr>
          <a:xfrm>
            <a:off x="4585063" y="22367240"/>
            <a:ext cx="21396960" cy="10087187"/>
          </a:xfrm>
          <a:prstGeom prst="rect">
            <a:avLst/>
          </a:prstGeom>
        </p:spPr>
        <p:txBody>
          <a:bodyPr lIns="465036" tIns="232518" rIns="465036" bIns="232518"/>
          <a:lstStyle>
            <a:lvl1pPr marL="0" indent="0" algn="ctr">
              <a:buNone/>
              <a:defRPr/>
            </a:lvl1pPr>
            <a:lvl2pPr marL="1121145" indent="0" algn="ctr">
              <a:buNone/>
              <a:defRPr/>
            </a:lvl2pPr>
            <a:lvl3pPr marL="2242289" indent="0" algn="ctr">
              <a:buNone/>
              <a:defRPr/>
            </a:lvl3pPr>
            <a:lvl4pPr marL="3363434" indent="0" algn="ctr">
              <a:buNone/>
              <a:defRPr/>
            </a:lvl4pPr>
            <a:lvl5pPr marL="4484579" indent="0" algn="ctr">
              <a:buNone/>
              <a:defRPr/>
            </a:lvl5pPr>
            <a:lvl6pPr marL="5605724" indent="0" algn="ctr">
              <a:buNone/>
              <a:defRPr/>
            </a:lvl6pPr>
            <a:lvl7pPr marL="6726868" indent="0" algn="ctr">
              <a:buNone/>
              <a:defRPr/>
            </a:lvl7pPr>
            <a:lvl8pPr marL="7848013" indent="0" algn="ctr">
              <a:buNone/>
              <a:defRPr/>
            </a:lvl8pPr>
            <a:lvl9pPr marL="8969157" indent="0" algn="ctr">
              <a:buNone/>
              <a:defRPr/>
            </a:lvl9pPr>
          </a:lstStyle>
          <a:p>
            <a:r>
              <a:rPr lang="en-US"/>
              <a:t>Click to edit Master subtitle style</a:t>
            </a:r>
          </a:p>
        </p:txBody>
      </p:sp>
      <p:sp>
        <p:nvSpPr>
          <p:cNvPr id="4" name="Rectangle 12"/>
          <p:cNvSpPr>
            <a:spLocks noGrp="1" noChangeArrowheads="1"/>
          </p:cNvSpPr>
          <p:nvPr>
            <p:ph type="sldNum" sz="quarter" idx="10"/>
          </p:nvPr>
        </p:nvSpPr>
        <p:spPr>
          <a:ln/>
        </p:spPr>
        <p:txBody>
          <a:bodyPr/>
          <a:lstStyle>
            <a:lvl1pPr>
              <a:defRPr/>
            </a:lvl1pPr>
          </a:lstStyle>
          <a:p>
            <a:pPr>
              <a:defRPr/>
            </a:pPr>
            <a:fld id="{807D8E97-47F8-4EDA-BE62-0E4034CD6D52}" type="slidenum">
              <a:rPr lang="en-US"/>
              <a:pPr>
                <a:defRPr/>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8355" y="1580695"/>
            <a:ext cx="27510377" cy="6578600"/>
          </a:xfrm>
          <a:prstGeom prst="rect">
            <a:avLst/>
          </a:prstGeom>
        </p:spPr>
        <p:txBody>
          <a:bodyPr lIns="465036" tIns="232518" rIns="465036" bIns="232518"/>
          <a:lstStyle/>
          <a:p>
            <a:r>
              <a:rPr lang="en-US"/>
              <a:t>Click to edit Master title style</a:t>
            </a:r>
          </a:p>
        </p:txBody>
      </p:sp>
      <p:sp>
        <p:nvSpPr>
          <p:cNvPr id="3" name="Content Placeholder 2"/>
          <p:cNvSpPr>
            <a:spLocks noGrp="1"/>
          </p:cNvSpPr>
          <p:nvPr>
            <p:ph idx="1"/>
          </p:nvPr>
        </p:nvSpPr>
        <p:spPr>
          <a:xfrm>
            <a:off x="1528355" y="9210044"/>
            <a:ext cx="27510377" cy="26049431"/>
          </a:xfrm>
          <a:prstGeom prst="rect">
            <a:avLst/>
          </a:prstGeom>
        </p:spPr>
        <p:txBody>
          <a:bodyPr lIns="465036" tIns="232518" rIns="465036" bIns="2325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sldNum" sz="quarter" idx="10"/>
          </p:nvPr>
        </p:nvSpPr>
        <p:spPr>
          <a:ln/>
        </p:spPr>
        <p:txBody>
          <a:bodyPr/>
          <a:lstStyle>
            <a:lvl1pPr>
              <a:defRPr/>
            </a:lvl1pPr>
          </a:lstStyle>
          <a:p>
            <a:pPr>
              <a:defRPr/>
            </a:pPr>
            <a:fld id="{8CA7A812-DF4C-40B2-BBBC-B9C7A1B2D3D6}" type="slidenum">
              <a:rPr lang="en-US"/>
              <a:pPr>
                <a:defRPr/>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14590" y="25364161"/>
            <a:ext cx="25982023" cy="7839498"/>
          </a:xfrm>
          <a:prstGeom prst="rect">
            <a:avLst/>
          </a:prstGeom>
        </p:spPr>
        <p:txBody>
          <a:bodyPr lIns="465036" tIns="232518" rIns="465036" bIns="232518" anchor="t"/>
          <a:lstStyle>
            <a:lvl1pPr algn="l">
              <a:defRPr sz="9788" b="1" cap="all"/>
            </a:lvl1pPr>
          </a:lstStyle>
          <a:p>
            <a:r>
              <a:rPr lang="en-US"/>
              <a:t>Click to edit Master title style</a:t>
            </a:r>
          </a:p>
        </p:txBody>
      </p:sp>
      <p:sp>
        <p:nvSpPr>
          <p:cNvPr id="3" name="Text Placeholder 2"/>
          <p:cNvSpPr>
            <a:spLocks noGrp="1"/>
          </p:cNvSpPr>
          <p:nvPr>
            <p:ph type="body" idx="1"/>
          </p:nvPr>
        </p:nvSpPr>
        <p:spPr>
          <a:xfrm>
            <a:off x="2414590" y="16729752"/>
            <a:ext cx="25982023" cy="8634410"/>
          </a:xfrm>
          <a:prstGeom prst="rect">
            <a:avLst/>
          </a:prstGeom>
        </p:spPr>
        <p:txBody>
          <a:bodyPr lIns="465036" tIns="232518" rIns="465036" bIns="232518" anchor="b"/>
          <a:lstStyle>
            <a:lvl1pPr marL="0" indent="0">
              <a:buNone/>
              <a:defRPr sz="4919"/>
            </a:lvl1pPr>
            <a:lvl2pPr marL="1121145" indent="0">
              <a:buNone/>
              <a:defRPr sz="4436"/>
            </a:lvl2pPr>
            <a:lvl3pPr marL="2242289" indent="0">
              <a:buNone/>
              <a:defRPr sz="3905"/>
            </a:lvl3pPr>
            <a:lvl4pPr marL="3363434" indent="0">
              <a:buNone/>
              <a:defRPr sz="3424"/>
            </a:lvl4pPr>
            <a:lvl5pPr marL="4484579" indent="0">
              <a:buNone/>
              <a:defRPr sz="3424"/>
            </a:lvl5pPr>
            <a:lvl6pPr marL="5605724" indent="0">
              <a:buNone/>
              <a:defRPr sz="3424"/>
            </a:lvl6pPr>
            <a:lvl7pPr marL="6726868" indent="0">
              <a:buNone/>
              <a:defRPr sz="3424"/>
            </a:lvl7pPr>
            <a:lvl8pPr marL="7848013" indent="0">
              <a:buNone/>
              <a:defRPr sz="3424"/>
            </a:lvl8pPr>
            <a:lvl9pPr marL="8969157" indent="0">
              <a:buNone/>
              <a:defRPr sz="3424"/>
            </a:lvl9pPr>
          </a:lstStyle>
          <a:p>
            <a:pPr lvl="0"/>
            <a:r>
              <a:rPr lang="en-US"/>
              <a:t>Click to edit Master text styles</a:t>
            </a:r>
          </a:p>
        </p:txBody>
      </p:sp>
      <p:sp>
        <p:nvSpPr>
          <p:cNvPr id="4" name="Rectangle 12"/>
          <p:cNvSpPr>
            <a:spLocks noGrp="1" noChangeArrowheads="1"/>
          </p:cNvSpPr>
          <p:nvPr>
            <p:ph type="sldNum" sz="quarter" idx="10"/>
          </p:nvPr>
        </p:nvSpPr>
        <p:spPr>
          <a:ln/>
        </p:spPr>
        <p:txBody>
          <a:bodyPr/>
          <a:lstStyle>
            <a:lvl1pPr>
              <a:defRPr/>
            </a:lvl1pPr>
          </a:lstStyle>
          <a:p>
            <a:pPr>
              <a:defRPr/>
            </a:pPr>
            <a:fld id="{1428BF6E-D6B0-42B6-BAA8-0B42AE8F751C}" type="slidenum">
              <a:rPr lang="en-US"/>
              <a:pPr>
                <a:defRPr/>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8355" y="1580695"/>
            <a:ext cx="27510377" cy="6578600"/>
          </a:xfrm>
          <a:prstGeom prst="rect">
            <a:avLst/>
          </a:prstGeom>
        </p:spPr>
        <p:txBody>
          <a:bodyPr lIns="465036" tIns="232518" rIns="465036" bIns="232518"/>
          <a:lstStyle/>
          <a:p>
            <a:r>
              <a:rPr lang="en-US"/>
              <a:t>Click to edit Master title style</a:t>
            </a:r>
          </a:p>
        </p:txBody>
      </p:sp>
      <p:sp>
        <p:nvSpPr>
          <p:cNvPr id="3" name="Content Placeholder 2"/>
          <p:cNvSpPr>
            <a:spLocks noGrp="1"/>
          </p:cNvSpPr>
          <p:nvPr>
            <p:ph sz="half" idx="1"/>
          </p:nvPr>
        </p:nvSpPr>
        <p:spPr>
          <a:xfrm>
            <a:off x="1528355" y="9210044"/>
            <a:ext cx="13500463" cy="26049431"/>
          </a:xfrm>
          <a:prstGeom prst="rect">
            <a:avLst/>
          </a:prstGeom>
        </p:spPr>
        <p:txBody>
          <a:bodyPr lIns="465036" tIns="232518" rIns="465036" bIns="232518"/>
          <a:lstStyle>
            <a:lvl1pPr>
              <a:defRPr sz="6847"/>
            </a:lvl1pPr>
            <a:lvl2pPr>
              <a:defRPr sz="5882"/>
            </a:lvl2pPr>
            <a:lvl3pPr>
              <a:defRPr sz="4919"/>
            </a:lvl3pPr>
            <a:lvl4pPr>
              <a:defRPr sz="4436"/>
            </a:lvl4pPr>
            <a:lvl5pPr>
              <a:defRPr sz="4436"/>
            </a:lvl5pPr>
            <a:lvl6pPr>
              <a:defRPr sz="4436"/>
            </a:lvl6pPr>
            <a:lvl7pPr>
              <a:defRPr sz="4436"/>
            </a:lvl7pPr>
            <a:lvl8pPr>
              <a:defRPr sz="4436"/>
            </a:lvl8pPr>
            <a:lvl9pPr>
              <a:defRPr sz="44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538270" y="9210044"/>
            <a:ext cx="13500463" cy="26049431"/>
          </a:xfrm>
          <a:prstGeom prst="rect">
            <a:avLst/>
          </a:prstGeom>
        </p:spPr>
        <p:txBody>
          <a:bodyPr lIns="465036" tIns="232518" rIns="465036" bIns="232518"/>
          <a:lstStyle>
            <a:lvl1pPr>
              <a:defRPr sz="6847"/>
            </a:lvl1pPr>
            <a:lvl2pPr>
              <a:defRPr sz="5882"/>
            </a:lvl2pPr>
            <a:lvl3pPr>
              <a:defRPr sz="4919"/>
            </a:lvl3pPr>
            <a:lvl4pPr>
              <a:defRPr sz="4436"/>
            </a:lvl4pPr>
            <a:lvl5pPr>
              <a:defRPr sz="4436"/>
            </a:lvl5pPr>
            <a:lvl6pPr>
              <a:defRPr sz="4436"/>
            </a:lvl6pPr>
            <a:lvl7pPr>
              <a:defRPr sz="4436"/>
            </a:lvl7pPr>
            <a:lvl8pPr>
              <a:defRPr sz="4436"/>
            </a:lvl8pPr>
            <a:lvl9pPr>
              <a:defRPr sz="44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sldNum" sz="quarter" idx="10"/>
          </p:nvPr>
        </p:nvSpPr>
        <p:spPr>
          <a:ln/>
        </p:spPr>
        <p:txBody>
          <a:bodyPr/>
          <a:lstStyle>
            <a:lvl1pPr>
              <a:defRPr/>
            </a:lvl1pPr>
          </a:lstStyle>
          <a:p>
            <a:pPr>
              <a:defRPr/>
            </a:pPr>
            <a:fld id="{B2E49D80-96E5-40DE-9DC5-5B54D1592366}" type="slidenum">
              <a:rPr lang="en-US"/>
              <a:pPr>
                <a:defRPr/>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8355" y="1580695"/>
            <a:ext cx="27510377" cy="6578600"/>
          </a:xfrm>
          <a:prstGeom prst="rect">
            <a:avLst/>
          </a:prstGeom>
        </p:spPr>
        <p:txBody>
          <a:bodyPr lIns="465036" tIns="232518" rIns="465036" bIns="232518"/>
          <a:lstStyle>
            <a:lvl1pPr>
              <a:defRPr/>
            </a:lvl1pPr>
          </a:lstStyle>
          <a:p>
            <a:r>
              <a:rPr lang="en-US"/>
              <a:t>Click to edit Master title style</a:t>
            </a:r>
          </a:p>
        </p:txBody>
      </p:sp>
      <p:sp>
        <p:nvSpPr>
          <p:cNvPr id="3" name="Text Placeholder 2"/>
          <p:cNvSpPr>
            <a:spLocks noGrp="1"/>
          </p:cNvSpPr>
          <p:nvPr>
            <p:ph type="body" idx="1"/>
          </p:nvPr>
        </p:nvSpPr>
        <p:spPr>
          <a:xfrm>
            <a:off x="1528354" y="8835429"/>
            <a:ext cx="13505772" cy="3682186"/>
          </a:xfrm>
          <a:prstGeom prst="rect">
            <a:avLst/>
          </a:prstGeom>
        </p:spPr>
        <p:txBody>
          <a:bodyPr lIns="465036" tIns="232518" rIns="465036" bIns="232518" anchor="b"/>
          <a:lstStyle>
            <a:lvl1pPr marL="0" indent="0">
              <a:buNone/>
              <a:defRPr sz="5882" b="1"/>
            </a:lvl1pPr>
            <a:lvl2pPr marL="1121145" indent="0">
              <a:buNone/>
              <a:defRPr sz="4919" b="1"/>
            </a:lvl2pPr>
            <a:lvl3pPr marL="2242289" indent="0">
              <a:buNone/>
              <a:defRPr sz="4436" b="1"/>
            </a:lvl3pPr>
            <a:lvl4pPr marL="3363434" indent="0">
              <a:buNone/>
              <a:defRPr sz="3905" b="1"/>
            </a:lvl4pPr>
            <a:lvl5pPr marL="4484579" indent="0">
              <a:buNone/>
              <a:defRPr sz="3905" b="1"/>
            </a:lvl5pPr>
            <a:lvl6pPr marL="5605724" indent="0">
              <a:buNone/>
              <a:defRPr sz="3905" b="1"/>
            </a:lvl6pPr>
            <a:lvl7pPr marL="6726868" indent="0">
              <a:buNone/>
              <a:defRPr sz="3905" b="1"/>
            </a:lvl7pPr>
            <a:lvl8pPr marL="7848013" indent="0">
              <a:buNone/>
              <a:defRPr sz="3905" b="1"/>
            </a:lvl8pPr>
            <a:lvl9pPr marL="8969157" indent="0">
              <a:buNone/>
              <a:defRPr sz="3905" b="1"/>
            </a:lvl9pPr>
          </a:lstStyle>
          <a:p>
            <a:pPr lvl="0"/>
            <a:r>
              <a:rPr lang="en-US"/>
              <a:t>Click to edit Master text styles</a:t>
            </a:r>
          </a:p>
        </p:txBody>
      </p:sp>
      <p:sp>
        <p:nvSpPr>
          <p:cNvPr id="4" name="Content Placeholder 3"/>
          <p:cNvSpPr>
            <a:spLocks noGrp="1"/>
          </p:cNvSpPr>
          <p:nvPr>
            <p:ph sz="half" idx="2"/>
          </p:nvPr>
        </p:nvSpPr>
        <p:spPr>
          <a:xfrm>
            <a:off x="1528354" y="12517614"/>
            <a:ext cx="13505772" cy="22741858"/>
          </a:xfrm>
          <a:prstGeom prst="rect">
            <a:avLst/>
          </a:prstGeom>
        </p:spPr>
        <p:txBody>
          <a:bodyPr lIns="465036" tIns="232518" rIns="465036" bIns="232518"/>
          <a:lstStyle>
            <a:lvl1pPr>
              <a:defRPr sz="5882"/>
            </a:lvl1pPr>
            <a:lvl2pPr>
              <a:defRPr sz="4919"/>
            </a:lvl2pPr>
            <a:lvl3pPr>
              <a:defRPr sz="4436"/>
            </a:lvl3pPr>
            <a:lvl4pPr>
              <a:defRPr sz="3905"/>
            </a:lvl4pPr>
            <a:lvl5pPr>
              <a:defRPr sz="3905"/>
            </a:lvl5pPr>
            <a:lvl6pPr>
              <a:defRPr sz="3905"/>
            </a:lvl6pPr>
            <a:lvl7pPr>
              <a:defRPr sz="3905"/>
            </a:lvl7pPr>
            <a:lvl8pPr>
              <a:defRPr sz="3905"/>
            </a:lvl8pPr>
            <a:lvl9pPr>
              <a:defRPr sz="39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527657" y="8835429"/>
            <a:ext cx="13511076" cy="3682186"/>
          </a:xfrm>
          <a:prstGeom prst="rect">
            <a:avLst/>
          </a:prstGeom>
        </p:spPr>
        <p:txBody>
          <a:bodyPr lIns="465036" tIns="232518" rIns="465036" bIns="232518" anchor="b"/>
          <a:lstStyle>
            <a:lvl1pPr marL="0" indent="0">
              <a:buNone/>
              <a:defRPr sz="5882" b="1"/>
            </a:lvl1pPr>
            <a:lvl2pPr marL="1121145" indent="0">
              <a:buNone/>
              <a:defRPr sz="4919" b="1"/>
            </a:lvl2pPr>
            <a:lvl3pPr marL="2242289" indent="0">
              <a:buNone/>
              <a:defRPr sz="4436" b="1"/>
            </a:lvl3pPr>
            <a:lvl4pPr marL="3363434" indent="0">
              <a:buNone/>
              <a:defRPr sz="3905" b="1"/>
            </a:lvl4pPr>
            <a:lvl5pPr marL="4484579" indent="0">
              <a:buNone/>
              <a:defRPr sz="3905" b="1"/>
            </a:lvl5pPr>
            <a:lvl6pPr marL="5605724" indent="0">
              <a:buNone/>
              <a:defRPr sz="3905" b="1"/>
            </a:lvl6pPr>
            <a:lvl7pPr marL="6726868" indent="0">
              <a:buNone/>
              <a:defRPr sz="3905" b="1"/>
            </a:lvl7pPr>
            <a:lvl8pPr marL="7848013" indent="0">
              <a:buNone/>
              <a:defRPr sz="3905" b="1"/>
            </a:lvl8pPr>
            <a:lvl9pPr marL="8969157" indent="0">
              <a:buNone/>
              <a:defRPr sz="3905" b="1"/>
            </a:lvl9pPr>
          </a:lstStyle>
          <a:p>
            <a:pPr lvl="0"/>
            <a:r>
              <a:rPr lang="en-US"/>
              <a:t>Click to edit Master text styles</a:t>
            </a:r>
          </a:p>
        </p:txBody>
      </p:sp>
      <p:sp>
        <p:nvSpPr>
          <p:cNvPr id="6" name="Content Placeholder 5"/>
          <p:cNvSpPr>
            <a:spLocks noGrp="1"/>
          </p:cNvSpPr>
          <p:nvPr>
            <p:ph sz="quarter" idx="4"/>
          </p:nvPr>
        </p:nvSpPr>
        <p:spPr>
          <a:xfrm>
            <a:off x="15527657" y="12517614"/>
            <a:ext cx="13511076" cy="22741858"/>
          </a:xfrm>
          <a:prstGeom prst="rect">
            <a:avLst/>
          </a:prstGeom>
        </p:spPr>
        <p:txBody>
          <a:bodyPr lIns="465036" tIns="232518" rIns="465036" bIns="232518"/>
          <a:lstStyle>
            <a:lvl1pPr>
              <a:defRPr sz="5882"/>
            </a:lvl1pPr>
            <a:lvl2pPr>
              <a:defRPr sz="4919"/>
            </a:lvl2pPr>
            <a:lvl3pPr>
              <a:defRPr sz="4436"/>
            </a:lvl3pPr>
            <a:lvl4pPr>
              <a:defRPr sz="3905"/>
            </a:lvl4pPr>
            <a:lvl5pPr>
              <a:defRPr sz="3905"/>
            </a:lvl5pPr>
            <a:lvl6pPr>
              <a:defRPr sz="3905"/>
            </a:lvl6pPr>
            <a:lvl7pPr>
              <a:defRPr sz="3905"/>
            </a:lvl7pPr>
            <a:lvl8pPr>
              <a:defRPr sz="3905"/>
            </a:lvl8pPr>
            <a:lvl9pPr>
              <a:defRPr sz="39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sldNum" sz="quarter" idx="10"/>
          </p:nvPr>
        </p:nvSpPr>
        <p:spPr>
          <a:ln/>
        </p:spPr>
        <p:txBody>
          <a:bodyPr/>
          <a:lstStyle>
            <a:lvl1pPr>
              <a:defRPr/>
            </a:lvl1pPr>
          </a:lstStyle>
          <a:p>
            <a:pPr>
              <a:defRPr/>
            </a:pPr>
            <a:fld id="{6108F06E-D32B-4803-9A93-9345B89E4F92}" type="slidenum">
              <a:rPr lang="en-US"/>
              <a:pPr>
                <a:defRPr/>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8355" y="1580695"/>
            <a:ext cx="27510377" cy="6578600"/>
          </a:xfrm>
          <a:prstGeom prst="rect">
            <a:avLst/>
          </a:prstGeom>
        </p:spPr>
        <p:txBody>
          <a:bodyPr lIns="465036" tIns="232518" rIns="465036" bIns="232518"/>
          <a:lstStyle/>
          <a:p>
            <a:r>
              <a:rPr lang="en-US"/>
              <a:t>Click to edit Master title style</a:t>
            </a:r>
          </a:p>
        </p:txBody>
      </p:sp>
      <p:sp>
        <p:nvSpPr>
          <p:cNvPr id="3" name="Rectangle 12"/>
          <p:cNvSpPr>
            <a:spLocks noGrp="1" noChangeArrowheads="1"/>
          </p:cNvSpPr>
          <p:nvPr>
            <p:ph type="sldNum" sz="quarter" idx="10"/>
          </p:nvPr>
        </p:nvSpPr>
        <p:spPr>
          <a:ln/>
        </p:spPr>
        <p:txBody>
          <a:bodyPr/>
          <a:lstStyle>
            <a:lvl1pPr>
              <a:defRPr/>
            </a:lvl1pPr>
          </a:lstStyle>
          <a:p>
            <a:pPr>
              <a:defRPr/>
            </a:pPr>
            <a:fld id="{9DA9917F-B6C3-4244-B575-437D532BF515}"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14590" y="25364161"/>
            <a:ext cx="25982023" cy="7839498"/>
          </a:xfrm>
          <a:prstGeom prst="rect">
            <a:avLst/>
          </a:prstGeom>
        </p:spPr>
        <p:txBody>
          <a:bodyPr lIns="464965" tIns="232483" rIns="464965" bIns="232483" anchor="t"/>
          <a:lstStyle>
            <a:lvl1pPr algn="l">
              <a:defRPr sz="9788" b="1" cap="all"/>
            </a:lvl1pPr>
          </a:lstStyle>
          <a:p>
            <a:r>
              <a:rPr lang="en-US"/>
              <a:t>Click to edit Master title style</a:t>
            </a:r>
          </a:p>
        </p:txBody>
      </p:sp>
      <p:sp>
        <p:nvSpPr>
          <p:cNvPr id="3" name="Text Placeholder 2"/>
          <p:cNvSpPr>
            <a:spLocks noGrp="1"/>
          </p:cNvSpPr>
          <p:nvPr>
            <p:ph type="body" idx="1"/>
          </p:nvPr>
        </p:nvSpPr>
        <p:spPr>
          <a:xfrm>
            <a:off x="2414590" y="16729757"/>
            <a:ext cx="25982023" cy="8634410"/>
          </a:xfrm>
          <a:prstGeom prst="rect">
            <a:avLst/>
          </a:prstGeom>
        </p:spPr>
        <p:txBody>
          <a:bodyPr lIns="464965" tIns="232483" rIns="464965" bIns="232483" anchor="b"/>
          <a:lstStyle>
            <a:lvl1pPr marL="0" indent="0">
              <a:buNone/>
              <a:defRPr sz="4919"/>
            </a:lvl1pPr>
            <a:lvl2pPr marL="1120976" indent="0">
              <a:buNone/>
              <a:defRPr sz="4436"/>
            </a:lvl2pPr>
            <a:lvl3pPr marL="2241951" indent="0">
              <a:buNone/>
              <a:defRPr sz="3905"/>
            </a:lvl3pPr>
            <a:lvl4pPr marL="3362924" indent="0">
              <a:buNone/>
              <a:defRPr sz="3424"/>
            </a:lvl4pPr>
            <a:lvl5pPr marL="4483899" indent="0">
              <a:buNone/>
              <a:defRPr sz="3424"/>
            </a:lvl5pPr>
            <a:lvl6pPr marL="5604875" indent="0">
              <a:buNone/>
              <a:defRPr sz="3424"/>
            </a:lvl6pPr>
            <a:lvl7pPr marL="6725851" indent="0">
              <a:buNone/>
              <a:defRPr sz="3424"/>
            </a:lvl7pPr>
            <a:lvl8pPr marL="7846823" indent="0">
              <a:buNone/>
              <a:defRPr sz="3424"/>
            </a:lvl8pPr>
            <a:lvl9pPr marL="8967799" indent="0">
              <a:buNone/>
              <a:defRPr sz="3424"/>
            </a:lvl9pPr>
          </a:lstStyle>
          <a:p>
            <a:pPr lvl="0"/>
            <a:r>
              <a:rPr lang="en-US"/>
              <a:t>Click to edit Master text styles</a:t>
            </a:r>
          </a:p>
        </p:txBody>
      </p:sp>
      <p:sp>
        <p:nvSpPr>
          <p:cNvPr id="4" name="Rectangle 12"/>
          <p:cNvSpPr>
            <a:spLocks noGrp="1" noChangeArrowheads="1"/>
          </p:cNvSpPr>
          <p:nvPr>
            <p:ph type="sldNum" sz="quarter" idx="10"/>
          </p:nvPr>
        </p:nvSpPr>
        <p:spPr>
          <a:ln/>
        </p:spPr>
        <p:txBody>
          <a:bodyPr/>
          <a:lstStyle>
            <a:lvl1pPr>
              <a:defRPr/>
            </a:lvl1pPr>
          </a:lstStyle>
          <a:p>
            <a:pPr>
              <a:defRPr/>
            </a:pPr>
            <a:fld id="{3EFD3C4E-849D-4744-A827-A6887E8A4E49}"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a:ln/>
        </p:spPr>
        <p:txBody>
          <a:bodyPr/>
          <a:lstStyle>
            <a:lvl1pPr>
              <a:defRPr/>
            </a:lvl1pPr>
          </a:lstStyle>
          <a:p>
            <a:pPr>
              <a:defRPr/>
            </a:pPr>
            <a:fld id="{0CB8747F-AC03-49ED-AE87-ED892B1D318C}" type="slidenum">
              <a:rPr lang="en-US"/>
              <a:pPr>
                <a:defRPr/>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8357" y="1571554"/>
            <a:ext cx="10056361" cy="6688244"/>
          </a:xfrm>
          <a:prstGeom prst="rect">
            <a:avLst/>
          </a:prstGeom>
        </p:spPr>
        <p:txBody>
          <a:bodyPr lIns="465036" tIns="232518" rIns="465036" bIns="232518" anchor="b"/>
          <a:lstStyle>
            <a:lvl1pPr algn="l">
              <a:defRPr sz="4919" b="1"/>
            </a:lvl1pPr>
          </a:lstStyle>
          <a:p>
            <a:r>
              <a:rPr lang="en-US"/>
              <a:t>Click to edit Master title style</a:t>
            </a:r>
          </a:p>
        </p:txBody>
      </p:sp>
      <p:sp>
        <p:nvSpPr>
          <p:cNvPr id="3" name="Content Placeholder 2"/>
          <p:cNvSpPr>
            <a:spLocks noGrp="1"/>
          </p:cNvSpPr>
          <p:nvPr>
            <p:ph idx="1"/>
          </p:nvPr>
        </p:nvSpPr>
        <p:spPr>
          <a:xfrm>
            <a:off x="11950881" y="1571557"/>
            <a:ext cx="17087850" cy="33687917"/>
          </a:xfrm>
          <a:prstGeom prst="rect">
            <a:avLst/>
          </a:prstGeom>
        </p:spPr>
        <p:txBody>
          <a:bodyPr lIns="465036" tIns="232518" rIns="465036" bIns="232518"/>
          <a:lstStyle>
            <a:lvl1pPr>
              <a:defRPr sz="7859"/>
            </a:lvl1pPr>
            <a:lvl2pPr>
              <a:defRPr sz="6847"/>
            </a:lvl2pPr>
            <a:lvl3pPr>
              <a:defRPr sz="5882"/>
            </a:lvl3pPr>
            <a:lvl4pPr>
              <a:defRPr sz="4919"/>
            </a:lvl4pPr>
            <a:lvl5pPr>
              <a:defRPr sz="4919"/>
            </a:lvl5pPr>
            <a:lvl6pPr>
              <a:defRPr sz="4919"/>
            </a:lvl6pPr>
            <a:lvl7pPr>
              <a:defRPr sz="4919"/>
            </a:lvl7pPr>
            <a:lvl8pPr>
              <a:defRPr sz="4919"/>
            </a:lvl8pPr>
            <a:lvl9pPr>
              <a:defRPr sz="49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28357" y="8259801"/>
            <a:ext cx="10056361" cy="26999673"/>
          </a:xfrm>
          <a:prstGeom prst="rect">
            <a:avLst/>
          </a:prstGeom>
        </p:spPr>
        <p:txBody>
          <a:bodyPr lIns="465036" tIns="232518" rIns="465036" bIns="232518"/>
          <a:lstStyle>
            <a:lvl1pPr marL="0" indent="0">
              <a:buNone/>
              <a:defRPr sz="3424"/>
            </a:lvl1pPr>
            <a:lvl2pPr marL="1121145" indent="0">
              <a:buNone/>
              <a:defRPr sz="2942"/>
            </a:lvl2pPr>
            <a:lvl3pPr marL="2242289" indent="0">
              <a:buNone/>
              <a:defRPr sz="2459"/>
            </a:lvl3pPr>
            <a:lvl4pPr marL="3363434" indent="0">
              <a:buNone/>
              <a:defRPr sz="2218"/>
            </a:lvl4pPr>
            <a:lvl5pPr marL="4484579" indent="0">
              <a:buNone/>
              <a:defRPr sz="2218"/>
            </a:lvl5pPr>
            <a:lvl6pPr marL="5605724" indent="0">
              <a:buNone/>
              <a:defRPr sz="2218"/>
            </a:lvl6pPr>
            <a:lvl7pPr marL="6726868" indent="0">
              <a:buNone/>
              <a:defRPr sz="2218"/>
            </a:lvl7pPr>
            <a:lvl8pPr marL="7848013" indent="0">
              <a:buNone/>
              <a:defRPr sz="2218"/>
            </a:lvl8pPr>
            <a:lvl9pPr marL="8969157" indent="0">
              <a:buNone/>
              <a:defRPr sz="2218"/>
            </a:lvl9pPr>
          </a:lstStyle>
          <a:p>
            <a:pPr lvl="0"/>
            <a:r>
              <a:rPr lang="en-US"/>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pPr>
              <a:defRPr/>
            </a:pPr>
            <a:fld id="{1E596DD2-57FC-42D3-A58F-E33543D336D0}" type="slidenum">
              <a:rPr lang="en-US"/>
              <a:pPr>
                <a:defRPr/>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1364" y="27630121"/>
            <a:ext cx="18340251" cy="3261892"/>
          </a:xfrm>
          <a:prstGeom prst="rect">
            <a:avLst/>
          </a:prstGeom>
        </p:spPr>
        <p:txBody>
          <a:bodyPr lIns="465036" tIns="232518" rIns="465036" bIns="232518" anchor="b"/>
          <a:lstStyle>
            <a:lvl1pPr algn="l">
              <a:defRPr sz="4919" b="1"/>
            </a:lvl1pPr>
          </a:lstStyle>
          <a:p>
            <a:r>
              <a:rPr lang="en-US"/>
              <a:t>Click to edit Master title style</a:t>
            </a:r>
          </a:p>
        </p:txBody>
      </p:sp>
      <p:sp>
        <p:nvSpPr>
          <p:cNvPr id="3" name="Picture Placeholder 2"/>
          <p:cNvSpPr>
            <a:spLocks noGrp="1"/>
          </p:cNvSpPr>
          <p:nvPr>
            <p:ph type="pic" idx="1"/>
          </p:nvPr>
        </p:nvSpPr>
        <p:spPr>
          <a:xfrm>
            <a:off x="5991364" y="3526860"/>
            <a:ext cx="18340251" cy="23682960"/>
          </a:xfrm>
          <a:prstGeom prst="rect">
            <a:avLst/>
          </a:prstGeom>
        </p:spPr>
        <p:txBody>
          <a:bodyPr lIns="465036" tIns="232518" rIns="465036" bIns="232518"/>
          <a:lstStyle>
            <a:lvl1pPr marL="0" indent="0">
              <a:buNone/>
              <a:defRPr sz="7859"/>
            </a:lvl1pPr>
            <a:lvl2pPr marL="1121145" indent="0">
              <a:buNone/>
              <a:defRPr sz="6847"/>
            </a:lvl2pPr>
            <a:lvl3pPr marL="2242289" indent="0">
              <a:buNone/>
              <a:defRPr sz="5882"/>
            </a:lvl3pPr>
            <a:lvl4pPr marL="3363434" indent="0">
              <a:buNone/>
              <a:defRPr sz="4919"/>
            </a:lvl4pPr>
            <a:lvl5pPr marL="4484579" indent="0">
              <a:buNone/>
              <a:defRPr sz="4919"/>
            </a:lvl5pPr>
            <a:lvl6pPr marL="5605724" indent="0">
              <a:buNone/>
              <a:defRPr sz="4919"/>
            </a:lvl6pPr>
            <a:lvl7pPr marL="6726868" indent="0">
              <a:buNone/>
              <a:defRPr sz="4919"/>
            </a:lvl7pPr>
            <a:lvl8pPr marL="7848013" indent="0">
              <a:buNone/>
              <a:defRPr sz="4919"/>
            </a:lvl8pPr>
            <a:lvl9pPr marL="8969157" indent="0">
              <a:buNone/>
              <a:defRPr sz="4919"/>
            </a:lvl9pPr>
          </a:lstStyle>
          <a:p>
            <a:pPr lvl="0"/>
            <a:r>
              <a:rPr lang="en-US" noProof="0" dirty="0"/>
              <a:t>Click icon to add picture</a:t>
            </a:r>
          </a:p>
        </p:txBody>
      </p:sp>
      <p:sp>
        <p:nvSpPr>
          <p:cNvPr id="4" name="Text Placeholder 3"/>
          <p:cNvSpPr>
            <a:spLocks noGrp="1"/>
          </p:cNvSpPr>
          <p:nvPr>
            <p:ph type="body" sz="half" idx="2"/>
          </p:nvPr>
        </p:nvSpPr>
        <p:spPr>
          <a:xfrm>
            <a:off x="5991364" y="30892013"/>
            <a:ext cx="18340251" cy="4632428"/>
          </a:xfrm>
          <a:prstGeom prst="rect">
            <a:avLst/>
          </a:prstGeom>
        </p:spPr>
        <p:txBody>
          <a:bodyPr lIns="465036" tIns="232518" rIns="465036" bIns="232518"/>
          <a:lstStyle>
            <a:lvl1pPr marL="0" indent="0">
              <a:buNone/>
              <a:defRPr sz="3424"/>
            </a:lvl1pPr>
            <a:lvl2pPr marL="1121145" indent="0">
              <a:buNone/>
              <a:defRPr sz="2942"/>
            </a:lvl2pPr>
            <a:lvl3pPr marL="2242289" indent="0">
              <a:buNone/>
              <a:defRPr sz="2459"/>
            </a:lvl3pPr>
            <a:lvl4pPr marL="3363434" indent="0">
              <a:buNone/>
              <a:defRPr sz="2218"/>
            </a:lvl4pPr>
            <a:lvl5pPr marL="4484579" indent="0">
              <a:buNone/>
              <a:defRPr sz="2218"/>
            </a:lvl5pPr>
            <a:lvl6pPr marL="5605724" indent="0">
              <a:buNone/>
              <a:defRPr sz="2218"/>
            </a:lvl6pPr>
            <a:lvl7pPr marL="6726868" indent="0">
              <a:buNone/>
              <a:defRPr sz="2218"/>
            </a:lvl7pPr>
            <a:lvl8pPr marL="7848013" indent="0">
              <a:buNone/>
              <a:defRPr sz="2218"/>
            </a:lvl8pPr>
            <a:lvl9pPr marL="8969157" indent="0">
              <a:buNone/>
              <a:defRPr sz="2218"/>
            </a:lvl9pPr>
          </a:lstStyle>
          <a:p>
            <a:pPr lvl="0"/>
            <a:r>
              <a:rPr lang="en-US"/>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pPr>
              <a:defRPr/>
            </a:pPr>
            <a:fld id="{3A46351C-ED54-4131-BEB4-107E577C99C5}" type="slidenum">
              <a:rPr lang="en-US"/>
              <a:pPr>
                <a:defRPr/>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28355" y="1580695"/>
            <a:ext cx="27510377" cy="6578600"/>
          </a:xfrm>
          <a:prstGeom prst="rect">
            <a:avLst/>
          </a:prstGeom>
        </p:spPr>
        <p:txBody>
          <a:bodyPr lIns="465036" tIns="232518" rIns="465036" bIns="232518"/>
          <a:lstStyle/>
          <a:p>
            <a:r>
              <a:rPr lang="en-US"/>
              <a:t>Click to edit Master title style</a:t>
            </a:r>
          </a:p>
        </p:txBody>
      </p:sp>
      <p:sp>
        <p:nvSpPr>
          <p:cNvPr id="3" name="Vertical Text Placeholder 2"/>
          <p:cNvSpPr>
            <a:spLocks noGrp="1"/>
          </p:cNvSpPr>
          <p:nvPr>
            <p:ph type="body" orient="vert" idx="1"/>
          </p:nvPr>
        </p:nvSpPr>
        <p:spPr>
          <a:xfrm>
            <a:off x="1528355" y="9210044"/>
            <a:ext cx="27510377" cy="26049431"/>
          </a:xfrm>
          <a:prstGeom prst="rect">
            <a:avLst/>
          </a:prstGeom>
        </p:spPr>
        <p:txBody>
          <a:bodyPr vert="eaVert" lIns="465036" tIns="232518" rIns="465036" bIns="2325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sldNum" sz="quarter" idx="10"/>
          </p:nvPr>
        </p:nvSpPr>
        <p:spPr>
          <a:ln/>
        </p:spPr>
        <p:txBody>
          <a:bodyPr/>
          <a:lstStyle>
            <a:lvl1pPr>
              <a:defRPr/>
            </a:lvl1pPr>
          </a:lstStyle>
          <a:p>
            <a:pPr>
              <a:defRPr/>
            </a:pPr>
            <a:fld id="{4F12BFBC-FC93-4B17-B191-E416927C8172}" type="slidenum">
              <a:rPr lang="en-US"/>
              <a:pPr>
                <a:defRPr/>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2161137" y="1580697"/>
            <a:ext cx="6877594" cy="33678777"/>
          </a:xfrm>
          <a:prstGeom prst="rect">
            <a:avLst/>
          </a:prstGeom>
        </p:spPr>
        <p:txBody>
          <a:bodyPr vert="eaVert" lIns="465036" tIns="232518" rIns="465036" bIns="232518"/>
          <a:lstStyle/>
          <a:p>
            <a:r>
              <a:rPr lang="en-US"/>
              <a:t>Click to edit Master title style</a:t>
            </a:r>
          </a:p>
        </p:txBody>
      </p:sp>
      <p:sp>
        <p:nvSpPr>
          <p:cNvPr id="3" name="Vertical Text Placeholder 2"/>
          <p:cNvSpPr>
            <a:spLocks noGrp="1"/>
          </p:cNvSpPr>
          <p:nvPr>
            <p:ph type="body" orient="vert" idx="1"/>
          </p:nvPr>
        </p:nvSpPr>
        <p:spPr>
          <a:xfrm>
            <a:off x="1528356" y="1580697"/>
            <a:ext cx="20123331" cy="33678777"/>
          </a:xfrm>
          <a:prstGeom prst="rect">
            <a:avLst/>
          </a:prstGeom>
        </p:spPr>
        <p:txBody>
          <a:bodyPr vert="eaVert" lIns="465036" tIns="232518" rIns="465036" bIns="2325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sldNum" sz="quarter" idx="10"/>
          </p:nvPr>
        </p:nvSpPr>
        <p:spPr>
          <a:ln/>
        </p:spPr>
        <p:txBody>
          <a:bodyPr/>
          <a:lstStyle>
            <a:lvl1pPr>
              <a:defRPr/>
            </a:lvl1pPr>
          </a:lstStyle>
          <a:p>
            <a:pPr>
              <a:defRPr/>
            </a:pPr>
            <a:fld id="{25E9C2F7-6BD5-4021-92D0-E12BAE16CD28}" type="slidenum">
              <a:rPr lang="en-US"/>
              <a:pPr>
                <a:defRPr/>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8355" y="9210049"/>
            <a:ext cx="27510377" cy="26049431"/>
          </a:xfrm>
          <a:prstGeom prst="rect">
            <a:avLst/>
          </a:prstGeom>
        </p:spPr>
        <p:txBody>
          <a:bodyPr lIns="464965" tIns="232483" rIns="464965" bIns="23248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sldNum" sz="quarter" idx="10"/>
          </p:nvPr>
        </p:nvSpPr>
        <p:spPr>
          <a:ln/>
        </p:spPr>
        <p:txBody>
          <a:bodyPr/>
          <a:lstStyle>
            <a:lvl1pPr>
              <a:defRPr/>
            </a:lvl1pPr>
          </a:lstStyle>
          <a:p>
            <a:pPr>
              <a:defRPr/>
            </a:pPr>
            <a:fld id="{9C4E32A8-8946-40D5-BFEC-7D02C2BFAAD3}" type="slidenum">
              <a:rPr lang="en-US"/>
              <a:pPr>
                <a:defRPr/>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92532" y="13004664"/>
            <a:ext cx="25982023" cy="1128290"/>
          </a:xfrm>
        </p:spPr>
        <p:txBody>
          <a:bodyPr/>
          <a:lstStyle/>
          <a:p>
            <a:r>
              <a:rPr lang="en-US"/>
              <a:t>Click to edit Master title style</a:t>
            </a:r>
          </a:p>
        </p:txBody>
      </p:sp>
      <p:sp>
        <p:nvSpPr>
          <p:cNvPr id="3" name="Subtitle 2"/>
          <p:cNvSpPr>
            <a:spLocks noGrp="1"/>
          </p:cNvSpPr>
          <p:nvPr>
            <p:ph type="subTitle" idx="1"/>
          </p:nvPr>
        </p:nvSpPr>
        <p:spPr>
          <a:xfrm>
            <a:off x="4585063" y="22367240"/>
            <a:ext cx="21396960" cy="10087187"/>
          </a:xfrm>
        </p:spPr>
        <p:txBody>
          <a:bodyPr/>
          <a:lstStyle>
            <a:lvl1pPr marL="0" indent="0" algn="ctr">
              <a:buNone/>
              <a:defRPr/>
            </a:lvl1pPr>
            <a:lvl2pPr marL="1120806" indent="0" algn="ctr">
              <a:buNone/>
              <a:defRPr/>
            </a:lvl2pPr>
            <a:lvl3pPr marL="2241612" indent="0" algn="ctr">
              <a:buNone/>
              <a:defRPr/>
            </a:lvl3pPr>
            <a:lvl4pPr marL="3362414" indent="0" algn="ctr">
              <a:buNone/>
              <a:defRPr/>
            </a:lvl4pPr>
            <a:lvl5pPr marL="4483220" indent="0" algn="ctr">
              <a:buNone/>
              <a:defRPr/>
            </a:lvl5pPr>
            <a:lvl6pPr marL="5604026" indent="0" algn="ctr">
              <a:buNone/>
              <a:defRPr/>
            </a:lvl6pPr>
            <a:lvl7pPr marL="6724832" indent="0" algn="ctr">
              <a:buNone/>
              <a:defRPr/>
            </a:lvl7pPr>
            <a:lvl8pPr marL="7845636" indent="0" algn="ctr">
              <a:buNone/>
              <a:defRPr/>
            </a:lvl8pPr>
            <a:lvl9pPr marL="8966440" indent="0" algn="ctr">
              <a:buNone/>
              <a:defRPr/>
            </a:lvl9pPr>
          </a:lstStyle>
          <a:p>
            <a:r>
              <a:rPr lang="en-US"/>
              <a:t>Click to edit Master subtitle style</a:t>
            </a:r>
          </a:p>
        </p:txBody>
      </p:sp>
      <p:sp>
        <p:nvSpPr>
          <p:cNvPr id="4" name="Rectangle 14"/>
          <p:cNvSpPr>
            <a:spLocks noGrp="1" noChangeArrowheads="1"/>
          </p:cNvSpPr>
          <p:nvPr>
            <p:ph type="sldNum" sz="quarter" idx="10"/>
          </p:nvPr>
        </p:nvSpPr>
        <p:spPr>
          <a:ln/>
        </p:spPr>
        <p:txBody>
          <a:bodyPr/>
          <a:lstStyle>
            <a:lvl1pPr>
              <a:defRPr/>
            </a:lvl1pPr>
          </a:lstStyle>
          <a:p>
            <a:pPr>
              <a:defRPr/>
            </a:pPr>
            <a:fld id="{B777D421-1BA5-4EE0-900A-CCC605ABF14D}" type="slidenum">
              <a:rPr lang="en-US"/>
              <a:pPr>
                <a:defRPr/>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ln/>
        </p:spPr>
        <p:txBody>
          <a:bodyPr/>
          <a:lstStyle>
            <a:lvl1pPr>
              <a:defRPr/>
            </a:lvl1pPr>
          </a:lstStyle>
          <a:p>
            <a:pPr>
              <a:defRPr/>
            </a:pPr>
            <a:fld id="{C6B6E154-3805-429B-B0E5-C798C9DB68BF}" type="slidenum">
              <a:rPr lang="en-US"/>
              <a:pPr>
                <a:defRPr/>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14590" y="25364164"/>
            <a:ext cx="25982023" cy="1022524"/>
          </a:xfrm>
        </p:spPr>
        <p:txBody>
          <a:bodyPr anchor="t"/>
          <a:lstStyle>
            <a:lvl1pPr algn="l">
              <a:defRPr sz="9788" b="1" cap="all"/>
            </a:lvl1pPr>
          </a:lstStyle>
          <a:p>
            <a:r>
              <a:rPr lang="en-US"/>
              <a:t>Click to edit Master title style</a:t>
            </a:r>
          </a:p>
        </p:txBody>
      </p:sp>
      <p:sp>
        <p:nvSpPr>
          <p:cNvPr id="3" name="Text Placeholder 2"/>
          <p:cNvSpPr>
            <a:spLocks noGrp="1"/>
          </p:cNvSpPr>
          <p:nvPr>
            <p:ph type="body" idx="1"/>
          </p:nvPr>
        </p:nvSpPr>
        <p:spPr>
          <a:xfrm>
            <a:off x="2414590" y="16729763"/>
            <a:ext cx="25982023" cy="8634410"/>
          </a:xfrm>
        </p:spPr>
        <p:txBody>
          <a:bodyPr anchor="b"/>
          <a:lstStyle>
            <a:lvl1pPr marL="0" indent="0">
              <a:buNone/>
              <a:defRPr sz="4919"/>
            </a:lvl1pPr>
            <a:lvl2pPr marL="1120806" indent="0">
              <a:buNone/>
              <a:defRPr sz="4436"/>
            </a:lvl2pPr>
            <a:lvl3pPr marL="2241612" indent="0">
              <a:buNone/>
              <a:defRPr sz="3905"/>
            </a:lvl3pPr>
            <a:lvl4pPr marL="3362414" indent="0">
              <a:buNone/>
              <a:defRPr sz="3424"/>
            </a:lvl4pPr>
            <a:lvl5pPr marL="4483220" indent="0">
              <a:buNone/>
              <a:defRPr sz="3424"/>
            </a:lvl5pPr>
            <a:lvl6pPr marL="5604026" indent="0">
              <a:buNone/>
              <a:defRPr sz="3424"/>
            </a:lvl6pPr>
            <a:lvl7pPr marL="6724832" indent="0">
              <a:buNone/>
              <a:defRPr sz="3424"/>
            </a:lvl7pPr>
            <a:lvl8pPr marL="7845636" indent="0">
              <a:buNone/>
              <a:defRPr sz="3424"/>
            </a:lvl8pPr>
            <a:lvl9pPr marL="8966440" indent="0">
              <a:buNone/>
              <a:defRPr sz="3424"/>
            </a:lvl9pPr>
          </a:lstStyle>
          <a:p>
            <a:pPr lvl="0"/>
            <a:r>
              <a:rPr lang="en-US"/>
              <a:t>Click to edit Master text styles</a:t>
            </a:r>
          </a:p>
        </p:txBody>
      </p:sp>
      <p:sp>
        <p:nvSpPr>
          <p:cNvPr id="4" name="Rectangle 14"/>
          <p:cNvSpPr>
            <a:spLocks noGrp="1" noChangeArrowheads="1"/>
          </p:cNvSpPr>
          <p:nvPr>
            <p:ph type="sldNum" sz="quarter" idx="10"/>
          </p:nvPr>
        </p:nvSpPr>
        <p:spPr>
          <a:ln/>
        </p:spPr>
        <p:txBody>
          <a:bodyPr/>
          <a:lstStyle>
            <a:lvl1pPr>
              <a:defRPr/>
            </a:lvl1pPr>
          </a:lstStyle>
          <a:p>
            <a:pPr>
              <a:defRPr/>
            </a:pPr>
            <a:fld id="{072C24D5-1BAD-441A-891C-69549569C407}" type="slidenum">
              <a:rPr lang="en-US"/>
              <a:pPr>
                <a:defRPr/>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8355" y="6578609"/>
            <a:ext cx="13500463" cy="26049431"/>
          </a:xfrm>
        </p:spPr>
        <p:txBody>
          <a:bodyPr/>
          <a:lstStyle>
            <a:lvl1pPr>
              <a:defRPr sz="6847"/>
            </a:lvl1pPr>
            <a:lvl2pPr>
              <a:defRPr sz="5882"/>
            </a:lvl2pPr>
            <a:lvl3pPr>
              <a:defRPr sz="4919"/>
            </a:lvl3pPr>
            <a:lvl4pPr>
              <a:defRPr sz="4436"/>
            </a:lvl4pPr>
            <a:lvl5pPr>
              <a:defRPr sz="4436"/>
            </a:lvl5pPr>
            <a:lvl6pPr>
              <a:defRPr sz="4436"/>
            </a:lvl6pPr>
            <a:lvl7pPr>
              <a:defRPr sz="4436"/>
            </a:lvl7pPr>
            <a:lvl8pPr>
              <a:defRPr sz="4436"/>
            </a:lvl8pPr>
            <a:lvl9pPr>
              <a:defRPr sz="44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538270" y="6578609"/>
            <a:ext cx="13500463" cy="26049431"/>
          </a:xfrm>
        </p:spPr>
        <p:txBody>
          <a:bodyPr/>
          <a:lstStyle>
            <a:lvl1pPr>
              <a:defRPr sz="6847"/>
            </a:lvl1pPr>
            <a:lvl2pPr>
              <a:defRPr sz="5882"/>
            </a:lvl2pPr>
            <a:lvl3pPr>
              <a:defRPr sz="4919"/>
            </a:lvl3pPr>
            <a:lvl4pPr>
              <a:defRPr sz="4436"/>
            </a:lvl4pPr>
            <a:lvl5pPr>
              <a:defRPr sz="4436"/>
            </a:lvl5pPr>
            <a:lvl6pPr>
              <a:defRPr sz="4436"/>
            </a:lvl6pPr>
            <a:lvl7pPr>
              <a:defRPr sz="4436"/>
            </a:lvl7pPr>
            <a:lvl8pPr>
              <a:defRPr sz="4436"/>
            </a:lvl8pPr>
            <a:lvl9pPr>
              <a:defRPr sz="44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sldNum" sz="quarter" idx="10"/>
          </p:nvPr>
        </p:nvSpPr>
        <p:spPr>
          <a:ln/>
        </p:spPr>
        <p:txBody>
          <a:bodyPr/>
          <a:lstStyle>
            <a:lvl1pPr>
              <a:defRPr/>
            </a:lvl1pPr>
          </a:lstStyle>
          <a:p>
            <a:pPr>
              <a:defRPr/>
            </a:pPr>
            <a:fld id="{DA63A7F6-4C86-4364-8B38-B113FD3599B1}"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8355" y="1580695"/>
            <a:ext cx="27510377" cy="6578600"/>
          </a:xfrm>
          <a:prstGeom prst="rect">
            <a:avLst/>
          </a:prstGeom>
        </p:spPr>
        <p:txBody>
          <a:bodyPr lIns="464965" tIns="232483" rIns="464965" bIns="232483"/>
          <a:lstStyle/>
          <a:p>
            <a:r>
              <a:rPr lang="en-US"/>
              <a:t>Click to edit Master title style</a:t>
            </a:r>
          </a:p>
        </p:txBody>
      </p:sp>
      <p:sp>
        <p:nvSpPr>
          <p:cNvPr id="3" name="Content Placeholder 2"/>
          <p:cNvSpPr>
            <a:spLocks noGrp="1"/>
          </p:cNvSpPr>
          <p:nvPr>
            <p:ph sz="half" idx="1"/>
          </p:nvPr>
        </p:nvSpPr>
        <p:spPr>
          <a:xfrm>
            <a:off x="1528355" y="9210049"/>
            <a:ext cx="13500463" cy="26049431"/>
          </a:xfrm>
          <a:prstGeom prst="rect">
            <a:avLst/>
          </a:prstGeom>
        </p:spPr>
        <p:txBody>
          <a:bodyPr lIns="464965" tIns="232483" rIns="464965" bIns="232483"/>
          <a:lstStyle>
            <a:lvl1pPr>
              <a:defRPr sz="6847"/>
            </a:lvl1pPr>
            <a:lvl2pPr>
              <a:defRPr sz="5882"/>
            </a:lvl2pPr>
            <a:lvl3pPr>
              <a:defRPr sz="4919"/>
            </a:lvl3pPr>
            <a:lvl4pPr>
              <a:defRPr sz="4436"/>
            </a:lvl4pPr>
            <a:lvl5pPr>
              <a:defRPr sz="4436"/>
            </a:lvl5pPr>
            <a:lvl6pPr>
              <a:defRPr sz="4436"/>
            </a:lvl6pPr>
            <a:lvl7pPr>
              <a:defRPr sz="4436"/>
            </a:lvl7pPr>
            <a:lvl8pPr>
              <a:defRPr sz="4436"/>
            </a:lvl8pPr>
            <a:lvl9pPr>
              <a:defRPr sz="44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538270" y="9210049"/>
            <a:ext cx="13500463" cy="26049431"/>
          </a:xfrm>
          <a:prstGeom prst="rect">
            <a:avLst/>
          </a:prstGeom>
        </p:spPr>
        <p:txBody>
          <a:bodyPr lIns="464965" tIns="232483" rIns="464965" bIns="232483"/>
          <a:lstStyle>
            <a:lvl1pPr>
              <a:defRPr sz="6847"/>
            </a:lvl1pPr>
            <a:lvl2pPr>
              <a:defRPr sz="5882"/>
            </a:lvl2pPr>
            <a:lvl3pPr>
              <a:defRPr sz="4919"/>
            </a:lvl3pPr>
            <a:lvl4pPr>
              <a:defRPr sz="4436"/>
            </a:lvl4pPr>
            <a:lvl5pPr>
              <a:defRPr sz="4436"/>
            </a:lvl5pPr>
            <a:lvl6pPr>
              <a:defRPr sz="4436"/>
            </a:lvl6pPr>
            <a:lvl7pPr>
              <a:defRPr sz="4436"/>
            </a:lvl7pPr>
            <a:lvl8pPr>
              <a:defRPr sz="4436"/>
            </a:lvl8pPr>
            <a:lvl9pPr>
              <a:defRPr sz="44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sldNum" sz="quarter" idx="10"/>
          </p:nvPr>
        </p:nvSpPr>
        <p:spPr>
          <a:ln/>
        </p:spPr>
        <p:txBody>
          <a:bodyPr/>
          <a:lstStyle>
            <a:lvl1pPr>
              <a:defRPr/>
            </a:lvl1pPr>
          </a:lstStyle>
          <a:p>
            <a:pPr>
              <a:defRPr/>
            </a:pPr>
            <a:fld id="{A0C19F64-E1F8-4EAC-8C01-7C5073610D7A}"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8355" y="2323573"/>
            <a:ext cx="27510377" cy="112829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28354" y="8835429"/>
            <a:ext cx="13505772" cy="3682186"/>
          </a:xfrm>
        </p:spPr>
        <p:txBody>
          <a:bodyPr anchor="b"/>
          <a:lstStyle>
            <a:lvl1pPr marL="0" indent="0">
              <a:buNone/>
              <a:defRPr sz="5882" b="1"/>
            </a:lvl1pPr>
            <a:lvl2pPr marL="1120806" indent="0">
              <a:buNone/>
              <a:defRPr sz="4919" b="1"/>
            </a:lvl2pPr>
            <a:lvl3pPr marL="2241612" indent="0">
              <a:buNone/>
              <a:defRPr sz="4436" b="1"/>
            </a:lvl3pPr>
            <a:lvl4pPr marL="3362414" indent="0">
              <a:buNone/>
              <a:defRPr sz="3905" b="1"/>
            </a:lvl4pPr>
            <a:lvl5pPr marL="4483220" indent="0">
              <a:buNone/>
              <a:defRPr sz="3905" b="1"/>
            </a:lvl5pPr>
            <a:lvl6pPr marL="5604026" indent="0">
              <a:buNone/>
              <a:defRPr sz="3905" b="1"/>
            </a:lvl6pPr>
            <a:lvl7pPr marL="6724832" indent="0">
              <a:buNone/>
              <a:defRPr sz="3905" b="1"/>
            </a:lvl7pPr>
            <a:lvl8pPr marL="7845636" indent="0">
              <a:buNone/>
              <a:defRPr sz="3905" b="1"/>
            </a:lvl8pPr>
            <a:lvl9pPr marL="8966440" indent="0">
              <a:buNone/>
              <a:defRPr sz="3905" b="1"/>
            </a:lvl9pPr>
          </a:lstStyle>
          <a:p>
            <a:pPr lvl="0"/>
            <a:r>
              <a:rPr lang="en-US"/>
              <a:t>Click to edit Master text styles</a:t>
            </a:r>
          </a:p>
        </p:txBody>
      </p:sp>
      <p:sp>
        <p:nvSpPr>
          <p:cNvPr id="4" name="Content Placeholder 3"/>
          <p:cNvSpPr>
            <a:spLocks noGrp="1"/>
          </p:cNvSpPr>
          <p:nvPr>
            <p:ph sz="half" idx="2"/>
          </p:nvPr>
        </p:nvSpPr>
        <p:spPr>
          <a:xfrm>
            <a:off x="1528354" y="12517614"/>
            <a:ext cx="13505772" cy="22741858"/>
          </a:xfrm>
        </p:spPr>
        <p:txBody>
          <a:bodyPr/>
          <a:lstStyle>
            <a:lvl1pPr>
              <a:defRPr sz="5882"/>
            </a:lvl1pPr>
            <a:lvl2pPr>
              <a:defRPr sz="4919"/>
            </a:lvl2pPr>
            <a:lvl3pPr>
              <a:defRPr sz="4436"/>
            </a:lvl3pPr>
            <a:lvl4pPr>
              <a:defRPr sz="3905"/>
            </a:lvl4pPr>
            <a:lvl5pPr>
              <a:defRPr sz="3905"/>
            </a:lvl5pPr>
            <a:lvl6pPr>
              <a:defRPr sz="3905"/>
            </a:lvl6pPr>
            <a:lvl7pPr>
              <a:defRPr sz="3905"/>
            </a:lvl7pPr>
            <a:lvl8pPr>
              <a:defRPr sz="3905"/>
            </a:lvl8pPr>
            <a:lvl9pPr>
              <a:defRPr sz="39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527664" y="8835429"/>
            <a:ext cx="13511076" cy="3682186"/>
          </a:xfrm>
        </p:spPr>
        <p:txBody>
          <a:bodyPr anchor="b"/>
          <a:lstStyle>
            <a:lvl1pPr marL="0" indent="0">
              <a:buNone/>
              <a:defRPr sz="5882" b="1"/>
            </a:lvl1pPr>
            <a:lvl2pPr marL="1120806" indent="0">
              <a:buNone/>
              <a:defRPr sz="4919" b="1"/>
            </a:lvl2pPr>
            <a:lvl3pPr marL="2241612" indent="0">
              <a:buNone/>
              <a:defRPr sz="4436" b="1"/>
            </a:lvl3pPr>
            <a:lvl4pPr marL="3362414" indent="0">
              <a:buNone/>
              <a:defRPr sz="3905" b="1"/>
            </a:lvl4pPr>
            <a:lvl5pPr marL="4483220" indent="0">
              <a:buNone/>
              <a:defRPr sz="3905" b="1"/>
            </a:lvl5pPr>
            <a:lvl6pPr marL="5604026" indent="0">
              <a:buNone/>
              <a:defRPr sz="3905" b="1"/>
            </a:lvl6pPr>
            <a:lvl7pPr marL="6724832" indent="0">
              <a:buNone/>
              <a:defRPr sz="3905" b="1"/>
            </a:lvl7pPr>
            <a:lvl8pPr marL="7845636" indent="0">
              <a:buNone/>
              <a:defRPr sz="3905" b="1"/>
            </a:lvl8pPr>
            <a:lvl9pPr marL="8966440" indent="0">
              <a:buNone/>
              <a:defRPr sz="3905" b="1"/>
            </a:lvl9pPr>
          </a:lstStyle>
          <a:p>
            <a:pPr lvl="0"/>
            <a:r>
              <a:rPr lang="en-US"/>
              <a:t>Click to edit Master text styles</a:t>
            </a:r>
          </a:p>
        </p:txBody>
      </p:sp>
      <p:sp>
        <p:nvSpPr>
          <p:cNvPr id="6" name="Content Placeholder 5"/>
          <p:cNvSpPr>
            <a:spLocks noGrp="1"/>
          </p:cNvSpPr>
          <p:nvPr>
            <p:ph sz="quarter" idx="4"/>
          </p:nvPr>
        </p:nvSpPr>
        <p:spPr>
          <a:xfrm>
            <a:off x="15527664" y="12517614"/>
            <a:ext cx="13511076" cy="22741858"/>
          </a:xfrm>
        </p:spPr>
        <p:txBody>
          <a:bodyPr/>
          <a:lstStyle>
            <a:lvl1pPr>
              <a:defRPr sz="5882"/>
            </a:lvl1pPr>
            <a:lvl2pPr>
              <a:defRPr sz="4919"/>
            </a:lvl2pPr>
            <a:lvl3pPr>
              <a:defRPr sz="4436"/>
            </a:lvl3pPr>
            <a:lvl4pPr>
              <a:defRPr sz="3905"/>
            </a:lvl4pPr>
            <a:lvl5pPr>
              <a:defRPr sz="3905"/>
            </a:lvl5pPr>
            <a:lvl6pPr>
              <a:defRPr sz="3905"/>
            </a:lvl6pPr>
            <a:lvl7pPr>
              <a:defRPr sz="3905"/>
            </a:lvl7pPr>
            <a:lvl8pPr>
              <a:defRPr sz="3905"/>
            </a:lvl8pPr>
            <a:lvl9pPr>
              <a:defRPr sz="39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sldNum" sz="quarter" idx="10"/>
          </p:nvPr>
        </p:nvSpPr>
        <p:spPr>
          <a:ln/>
        </p:spPr>
        <p:txBody>
          <a:bodyPr/>
          <a:lstStyle>
            <a:lvl1pPr>
              <a:defRPr/>
            </a:lvl1pPr>
          </a:lstStyle>
          <a:p>
            <a:pPr>
              <a:defRPr/>
            </a:pPr>
            <a:fld id="{8FC15A8F-BE17-4F1C-9869-EC395496F0E8}" type="slidenum">
              <a:rPr lang="en-US"/>
              <a:pPr>
                <a:defRPr/>
              </a:pPr>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sldNum" sz="quarter" idx="10"/>
          </p:nvPr>
        </p:nvSpPr>
        <p:spPr>
          <a:ln/>
        </p:spPr>
        <p:txBody>
          <a:bodyPr/>
          <a:lstStyle>
            <a:lvl1pPr>
              <a:defRPr/>
            </a:lvl1pPr>
          </a:lstStyle>
          <a:p>
            <a:pPr>
              <a:defRPr/>
            </a:pPr>
            <a:fld id="{13AE5192-3A86-4687-B282-B3ADFD02B8D5}" type="slidenum">
              <a:rPr lang="en-US"/>
              <a:pPr>
                <a:defRPr/>
              </a:pPr>
              <a:t>‹#›</a:t>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a:ln/>
        </p:spPr>
        <p:txBody>
          <a:bodyPr/>
          <a:lstStyle>
            <a:lvl1pPr>
              <a:defRPr/>
            </a:lvl1pPr>
          </a:lstStyle>
          <a:p>
            <a:pPr>
              <a:defRPr/>
            </a:pPr>
            <a:fld id="{7F5A8534-72C2-4D9A-8D2A-04E95E5C7D4C}" type="slidenum">
              <a:rPr lang="en-US"/>
              <a:pPr>
                <a:defRPr/>
              </a:pPr>
              <a:t>‹#›</a:t>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8357" y="3438288"/>
            <a:ext cx="10056361" cy="513923"/>
          </a:xfrm>
        </p:spPr>
        <p:txBody>
          <a:bodyPr anchor="b"/>
          <a:lstStyle>
            <a:lvl1pPr algn="l">
              <a:defRPr sz="4919" b="1"/>
            </a:lvl1pPr>
          </a:lstStyle>
          <a:p>
            <a:r>
              <a:rPr lang="en-US"/>
              <a:t>Click to edit Master title style</a:t>
            </a:r>
          </a:p>
        </p:txBody>
      </p:sp>
      <p:sp>
        <p:nvSpPr>
          <p:cNvPr id="3" name="Content Placeholder 2"/>
          <p:cNvSpPr>
            <a:spLocks noGrp="1"/>
          </p:cNvSpPr>
          <p:nvPr>
            <p:ph idx="1"/>
          </p:nvPr>
        </p:nvSpPr>
        <p:spPr>
          <a:xfrm>
            <a:off x="11950881" y="1571569"/>
            <a:ext cx="17087850" cy="33687917"/>
          </a:xfrm>
        </p:spPr>
        <p:txBody>
          <a:bodyPr/>
          <a:lstStyle>
            <a:lvl1pPr>
              <a:defRPr sz="7859"/>
            </a:lvl1pPr>
            <a:lvl2pPr>
              <a:defRPr sz="6847"/>
            </a:lvl2pPr>
            <a:lvl3pPr>
              <a:defRPr sz="5882"/>
            </a:lvl3pPr>
            <a:lvl4pPr>
              <a:defRPr sz="4919"/>
            </a:lvl4pPr>
            <a:lvl5pPr>
              <a:defRPr sz="4919"/>
            </a:lvl5pPr>
            <a:lvl6pPr>
              <a:defRPr sz="4919"/>
            </a:lvl6pPr>
            <a:lvl7pPr>
              <a:defRPr sz="4919"/>
            </a:lvl7pPr>
            <a:lvl8pPr>
              <a:defRPr sz="4919"/>
            </a:lvl8pPr>
            <a:lvl9pPr>
              <a:defRPr sz="49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28357" y="8259813"/>
            <a:ext cx="10056361" cy="26999673"/>
          </a:xfrm>
        </p:spPr>
        <p:txBody>
          <a:bodyPr/>
          <a:lstStyle>
            <a:lvl1pPr marL="0" indent="0">
              <a:buNone/>
              <a:defRPr sz="3424"/>
            </a:lvl1pPr>
            <a:lvl2pPr marL="1120806" indent="0">
              <a:buNone/>
              <a:defRPr sz="2942"/>
            </a:lvl2pPr>
            <a:lvl3pPr marL="2241612" indent="0">
              <a:buNone/>
              <a:defRPr sz="2459"/>
            </a:lvl3pPr>
            <a:lvl4pPr marL="3362414" indent="0">
              <a:buNone/>
              <a:defRPr sz="2218"/>
            </a:lvl4pPr>
            <a:lvl5pPr marL="4483220" indent="0">
              <a:buNone/>
              <a:defRPr sz="2218"/>
            </a:lvl5pPr>
            <a:lvl6pPr marL="5604026" indent="0">
              <a:buNone/>
              <a:defRPr sz="2218"/>
            </a:lvl6pPr>
            <a:lvl7pPr marL="6724832" indent="0">
              <a:buNone/>
              <a:defRPr sz="2218"/>
            </a:lvl7pPr>
            <a:lvl8pPr marL="7845636" indent="0">
              <a:buNone/>
              <a:defRPr sz="2218"/>
            </a:lvl8pPr>
            <a:lvl9pPr marL="8966440" indent="0">
              <a:buNone/>
              <a:defRPr sz="2218"/>
            </a:lvl9pPr>
          </a:lstStyle>
          <a:p>
            <a:pPr lvl="0"/>
            <a:r>
              <a:rPr lang="en-US"/>
              <a:t>Click to edit Master text styles</a:t>
            </a:r>
          </a:p>
        </p:txBody>
      </p:sp>
      <p:sp>
        <p:nvSpPr>
          <p:cNvPr id="5" name="Rectangle 14"/>
          <p:cNvSpPr>
            <a:spLocks noGrp="1" noChangeArrowheads="1"/>
          </p:cNvSpPr>
          <p:nvPr>
            <p:ph type="sldNum" sz="quarter" idx="10"/>
          </p:nvPr>
        </p:nvSpPr>
        <p:spPr>
          <a:ln/>
        </p:spPr>
        <p:txBody>
          <a:bodyPr/>
          <a:lstStyle>
            <a:lvl1pPr>
              <a:defRPr/>
            </a:lvl1pPr>
          </a:lstStyle>
          <a:p>
            <a:pPr>
              <a:defRPr/>
            </a:pPr>
            <a:fld id="{7EB232C0-68FA-4C84-8C3A-31A90C529548}" type="slidenum">
              <a:rPr lang="en-US"/>
              <a:pPr>
                <a:defRPr/>
              </a:pPr>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1364" y="28306610"/>
            <a:ext cx="18340251" cy="513843"/>
          </a:xfrm>
        </p:spPr>
        <p:txBody>
          <a:bodyPr anchor="b"/>
          <a:lstStyle>
            <a:lvl1pPr algn="l">
              <a:defRPr sz="4919" b="1"/>
            </a:lvl1pPr>
          </a:lstStyle>
          <a:p>
            <a:r>
              <a:rPr lang="en-US"/>
              <a:t>Click to edit Master title style</a:t>
            </a:r>
          </a:p>
        </p:txBody>
      </p:sp>
      <p:sp>
        <p:nvSpPr>
          <p:cNvPr id="3" name="Picture Placeholder 2"/>
          <p:cNvSpPr>
            <a:spLocks noGrp="1"/>
          </p:cNvSpPr>
          <p:nvPr>
            <p:ph type="pic" idx="1"/>
          </p:nvPr>
        </p:nvSpPr>
        <p:spPr>
          <a:xfrm>
            <a:off x="5991364" y="3526860"/>
            <a:ext cx="18340251" cy="23682960"/>
          </a:xfrm>
        </p:spPr>
        <p:txBody>
          <a:bodyPr/>
          <a:lstStyle>
            <a:lvl1pPr marL="0" indent="0">
              <a:buNone/>
              <a:defRPr sz="7859"/>
            </a:lvl1pPr>
            <a:lvl2pPr marL="1120806" indent="0">
              <a:buNone/>
              <a:defRPr sz="6847"/>
            </a:lvl2pPr>
            <a:lvl3pPr marL="2241612" indent="0">
              <a:buNone/>
              <a:defRPr sz="5882"/>
            </a:lvl3pPr>
            <a:lvl4pPr marL="3362414" indent="0">
              <a:buNone/>
              <a:defRPr sz="4919"/>
            </a:lvl4pPr>
            <a:lvl5pPr marL="4483220" indent="0">
              <a:buNone/>
              <a:defRPr sz="4919"/>
            </a:lvl5pPr>
            <a:lvl6pPr marL="5604026" indent="0">
              <a:buNone/>
              <a:defRPr sz="4919"/>
            </a:lvl6pPr>
            <a:lvl7pPr marL="6724832" indent="0">
              <a:buNone/>
              <a:defRPr sz="4919"/>
            </a:lvl7pPr>
            <a:lvl8pPr marL="7845636" indent="0">
              <a:buNone/>
              <a:defRPr sz="4919"/>
            </a:lvl8pPr>
            <a:lvl9pPr marL="8966440" indent="0">
              <a:buNone/>
              <a:defRPr sz="4919"/>
            </a:lvl9pPr>
          </a:lstStyle>
          <a:p>
            <a:pPr lvl="0"/>
            <a:r>
              <a:rPr lang="en-US" noProof="0" dirty="0"/>
              <a:t>Click icon to add picture</a:t>
            </a:r>
          </a:p>
        </p:txBody>
      </p:sp>
      <p:sp>
        <p:nvSpPr>
          <p:cNvPr id="4" name="Text Placeholder 3"/>
          <p:cNvSpPr>
            <a:spLocks noGrp="1"/>
          </p:cNvSpPr>
          <p:nvPr>
            <p:ph type="body" sz="half" idx="2"/>
          </p:nvPr>
        </p:nvSpPr>
        <p:spPr>
          <a:xfrm>
            <a:off x="5991364" y="30892013"/>
            <a:ext cx="18340251" cy="4632428"/>
          </a:xfrm>
        </p:spPr>
        <p:txBody>
          <a:bodyPr/>
          <a:lstStyle>
            <a:lvl1pPr marL="0" indent="0">
              <a:buNone/>
              <a:defRPr sz="3424"/>
            </a:lvl1pPr>
            <a:lvl2pPr marL="1120806" indent="0">
              <a:buNone/>
              <a:defRPr sz="2942"/>
            </a:lvl2pPr>
            <a:lvl3pPr marL="2241612" indent="0">
              <a:buNone/>
              <a:defRPr sz="2459"/>
            </a:lvl3pPr>
            <a:lvl4pPr marL="3362414" indent="0">
              <a:buNone/>
              <a:defRPr sz="2218"/>
            </a:lvl4pPr>
            <a:lvl5pPr marL="4483220" indent="0">
              <a:buNone/>
              <a:defRPr sz="2218"/>
            </a:lvl5pPr>
            <a:lvl6pPr marL="5604026" indent="0">
              <a:buNone/>
              <a:defRPr sz="2218"/>
            </a:lvl6pPr>
            <a:lvl7pPr marL="6724832" indent="0">
              <a:buNone/>
              <a:defRPr sz="2218"/>
            </a:lvl7pPr>
            <a:lvl8pPr marL="7845636" indent="0">
              <a:buNone/>
              <a:defRPr sz="2218"/>
            </a:lvl8pPr>
            <a:lvl9pPr marL="8966440" indent="0">
              <a:buNone/>
              <a:defRPr sz="2218"/>
            </a:lvl9pPr>
          </a:lstStyle>
          <a:p>
            <a:pPr lvl="0"/>
            <a:r>
              <a:rPr lang="en-US"/>
              <a:t>Click to edit Master text styles</a:t>
            </a:r>
          </a:p>
        </p:txBody>
      </p:sp>
      <p:sp>
        <p:nvSpPr>
          <p:cNvPr id="5" name="Rectangle 14"/>
          <p:cNvSpPr>
            <a:spLocks noGrp="1" noChangeArrowheads="1"/>
          </p:cNvSpPr>
          <p:nvPr>
            <p:ph type="sldNum" sz="quarter" idx="10"/>
          </p:nvPr>
        </p:nvSpPr>
        <p:spPr>
          <a:ln/>
        </p:spPr>
        <p:txBody>
          <a:bodyPr/>
          <a:lstStyle>
            <a:lvl1pPr>
              <a:defRPr/>
            </a:lvl1pPr>
          </a:lstStyle>
          <a:p>
            <a:pPr>
              <a:defRPr/>
            </a:pPr>
            <a:fld id="{46F6813E-73E9-4305-8B30-12BAC5EB0145}" type="slidenum">
              <a:rPr lang="en-US"/>
              <a:pPr>
                <a:defRPr/>
              </a:pPr>
              <a:t>‹#›</a:t>
            </a:fld>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ln/>
        </p:spPr>
        <p:txBody>
          <a:bodyPr/>
          <a:lstStyle>
            <a:lvl1pPr>
              <a:defRPr/>
            </a:lvl1pPr>
          </a:lstStyle>
          <a:p>
            <a:pPr>
              <a:defRPr/>
            </a:pPr>
            <a:fld id="{CA8AE835-163E-4684-9EE8-7AA78F67C71A}" type="slidenum">
              <a:rPr lang="en-US"/>
              <a:pPr>
                <a:defRPr/>
              </a:pPr>
              <a:t>‹#›</a:t>
            </a:fld>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7034188" y="1882211"/>
            <a:ext cx="1128322" cy="307458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8356" y="1882211"/>
            <a:ext cx="20123331" cy="30745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ln/>
        </p:spPr>
        <p:txBody>
          <a:bodyPr/>
          <a:lstStyle>
            <a:lvl1pPr>
              <a:defRPr/>
            </a:lvl1pPr>
          </a:lstStyle>
          <a:p>
            <a:pPr>
              <a:defRPr/>
            </a:pPr>
            <a:fld id="{31E48701-3AE7-4EFC-8FEA-CF156CC95765}" type="slidenum">
              <a:rPr lang="en-US"/>
              <a:pPr>
                <a:defRPr/>
              </a:pPr>
              <a:t>‹#›</a:t>
            </a:fld>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8355" y="9210049"/>
            <a:ext cx="27510377" cy="260494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ln/>
        </p:spPr>
        <p:txBody>
          <a:bodyPr/>
          <a:lstStyle>
            <a:lvl1pPr>
              <a:defRPr/>
            </a:lvl1pPr>
          </a:lstStyle>
          <a:p>
            <a:pPr>
              <a:defRPr/>
            </a:pPr>
            <a:fld id="{7E06B6EB-98E5-4285-8246-CF41267EE6CA}" type="slidenum">
              <a:rPr lang="en-US"/>
              <a:pPr>
                <a:defRPr/>
              </a:pPr>
              <a:t>‹#›</a:t>
            </a:fld>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descr="Fresh title.png"/>
          <p:cNvPicPr>
            <a:picLocks noChangeAspect="1"/>
          </p:cNvPicPr>
          <p:nvPr/>
        </p:nvPicPr>
        <p:blipFill>
          <a:blip r:embed="rId2" cstate="print"/>
          <a:srcRect b="39771"/>
          <a:stretch>
            <a:fillRect/>
          </a:stretch>
        </p:blipFill>
        <p:spPr bwMode="auto">
          <a:xfrm>
            <a:off x="1022" y="8773320"/>
            <a:ext cx="32916359" cy="12562681"/>
          </a:xfrm>
          <a:prstGeom prst="rect">
            <a:avLst/>
          </a:prstGeom>
          <a:noFill/>
          <a:ln w="9525">
            <a:noFill/>
            <a:miter lim="800000"/>
            <a:headEnd/>
            <a:tailEnd/>
          </a:ln>
        </p:spPr>
      </p:pic>
      <p:pic>
        <p:nvPicPr>
          <p:cNvPr id="5" name="Picture 9" descr="Fresh title.png"/>
          <p:cNvPicPr>
            <a:picLocks noChangeAspect="1"/>
          </p:cNvPicPr>
          <p:nvPr/>
        </p:nvPicPr>
        <p:blipFill>
          <a:blip r:embed="rId2" cstate="print"/>
          <a:srcRect t="33632" b="59389"/>
          <a:stretch>
            <a:fillRect/>
          </a:stretch>
        </p:blipFill>
        <p:spPr bwMode="auto">
          <a:xfrm>
            <a:off x="1" y="36949064"/>
            <a:ext cx="32916359" cy="1455737"/>
          </a:xfrm>
          <a:prstGeom prst="rect">
            <a:avLst/>
          </a:prstGeom>
          <a:noFill/>
          <a:ln w="9525">
            <a:noFill/>
            <a:miter lim="800000"/>
            <a:headEnd/>
            <a:tailEnd/>
          </a:ln>
        </p:spPr>
      </p:pic>
      <p:sp>
        <p:nvSpPr>
          <p:cNvPr id="2" name="Title 1"/>
          <p:cNvSpPr>
            <a:spLocks noGrp="1"/>
          </p:cNvSpPr>
          <p:nvPr>
            <p:ph type="ctrTitle"/>
          </p:nvPr>
        </p:nvSpPr>
        <p:spPr>
          <a:xfrm>
            <a:off x="2292532" y="6527005"/>
            <a:ext cx="25982023" cy="8460810"/>
          </a:xfrm>
        </p:spPr>
        <p:txBody>
          <a:bodyPr/>
          <a:lstStyle>
            <a:lvl1pPr>
              <a:defRPr sz="14706"/>
            </a:lvl1pPr>
          </a:lstStyle>
          <a:p>
            <a:r>
              <a:rPr lang="en-US"/>
              <a:t>Click to edit Master title style</a:t>
            </a:r>
            <a:endParaRPr/>
          </a:p>
        </p:txBody>
      </p:sp>
      <p:sp>
        <p:nvSpPr>
          <p:cNvPr id="3" name="Subtitle 2"/>
          <p:cNvSpPr>
            <a:spLocks noGrp="1"/>
          </p:cNvSpPr>
          <p:nvPr>
            <p:ph type="subTitle" idx="1"/>
          </p:nvPr>
        </p:nvSpPr>
        <p:spPr>
          <a:xfrm>
            <a:off x="2292532" y="23682960"/>
            <a:ext cx="17576074" cy="7894320"/>
          </a:xfrm>
        </p:spPr>
        <p:txBody>
          <a:bodyPr>
            <a:normAutofit/>
          </a:bodyPr>
          <a:lstStyle>
            <a:lvl1pPr marL="0" indent="0" algn="l">
              <a:buNone/>
              <a:defRPr sz="4919">
                <a:solidFill>
                  <a:schemeClr val="tx1"/>
                </a:solidFill>
              </a:defRPr>
            </a:lvl1pPr>
            <a:lvl2pPr marL="1121145" indent="0" algn="ctr">
              <a:buNone/>
              <a:defRPr>
                <a:solidFill>
                  <a:schemeClr val="tx1">
                    <a:tint val="75000"/>
                  </a:schemeClr>
                </a:solidFill>
              </a:defRPr>
            </a:lvl2pPr>
            <a:lvl3pPr marL="2242289" indent="0" algn="ctr">
              <a:buNone/>
              <a:defRPr>
                <a:solidFill>
                  <a:schemeClr val="tx1">
                    <a:tint val="75000"/>
                  </a:schemeClr>
                </a:solidFill>
              </a:defRPr>
            </a:lvl3pPr>
            <a:lvl4pPr marL="3363434" indent="0" algn="ctr">
              <a:buNone/>
              <a:defRPr>
                <a:solidFill>
                  <a:schemeClr val="tx1">
                    <a:tint val="75000"/>
                  </a:schemeClr>
                </a:solidFill>
              </a:defRPr>
            </a:lvl4pPr>
            <a:lvl5pPr marL="4484579" indent="0" algn="ctr">
              <a:buNone/>
              <a:defRPr>
                <a:solidFill>
                  <a:schemeClr val="tx1">
                    <a:tint val="75000"/>
                  </a:schemeClr>
                </a:solidFill>
              </a:defRPr>
            </a:lvl5pPr>
            <a:lvl6pPr marL="5605724" indent="0" algn="ctr">
              <a:buNone/>
              <a:defRPr>
                <a:solidFill>
                  <a:schemeClr val="tx1">
                    <a:tint val="75000"/>
                  </a:schemeClr>
                </a:solidFill>
              </a:defRPr>
            </a:lvl6pPr>
            <a:lvl7pPr marL="6726868" indent="0" algn="ctr">
              <a:buNone/>
              <a:defRPr>
                <a:solidFill>
                  <a:schemeClr val="tx1">
                    <a:tint val="75000"/>
                  </a:schemeClr>
                </a:solidFill>
              </a:defRPr>
            </a:lvl7pPr>
            <a:lvl8pPr marL="7848013" indent="0" algn="ctr">
              <a:buNone/>
              <a:defRPr>
                <a:solidFill>
                  <a:schemeClr val="tx1">
                    <a:tint val="75000"/>
                  </a:schemeClr>
                </a:solidFill>
              </a:defRPr>
            </a:lvl8pPr>
            <a:lvl9pPr marL="8969157" indent="0" algn="ctr">
              <a:buNone/>
              <a:defRPr>
                <a:solidFill>
                  <a:schemeClr val="tx1">
                    <a:tint val="75000"/>
                  </a:schemeClr>
                </a:solidFill>
              </a:defRPr>
            </a:lvl9pPr>
          </a:lstStyle>
          <a:p>
            <a:r>
              <a:rPr lang="en-US"/>
              <a:t>Click to edit Master subtitle style</a:t>
            </a:r>
            <a:endParaRPr/>
          </a:p>
        </p:txBody>
      </p:sp>
      <p:sp>
        <p:nvSpPr>
          <p:cNvPr id="6" name="Date Placeholder 3"/>
          <p:cNvSpPr>
            <a:spLocks noGrp="1"/>
          </p:cNvSpPr>
          <p:nvPr>
            <p:ph type="dt" sz="half" idx="10"/>
          </p:nvPr>
        </p:nvSpPr>
        <p:spPr>
          <a:xfrm>
            <a:off x="22769172" y="35217366"/>
            <a:ext cx="7131504" cy="2044700"/>
          </a:xfrm>
        </p:spPr>
        <p:txBody>
          <a:bodyPr/>
          <a:lstStyle>
            <a:lvl1pPr algn="r">
              <a:defRPr/>
            </a:lvl1pPr>
          </a:lstStyle>
          <a:p>
            <a:pPr>
              <a:defRPr/>
            </a:pPr>
            <a:endParaRPr dirty="0"/>
          </a:p>
        </p:txBody>
      </p:sp>
      <p:sp>
        <p:nvSpPr>
          <p:cNvPr id="7" name="Footer Placeholder 4"/>
          <p:cNvSpPr>
            <a:spLocks noGrp="1"/>
          </p:cNvSpPr>
          <p:nvPr>
            <p:ph type="ftr" sz="quarter" idx="11"/>
          </p:nvPr>
        </p:nvSpPr>
        <p:spPr>
          <a:xfrm>
            <a:off x="2468676" y="35217366"/>
            <a:ext cx="10423752" cy="2044700"/>
          </a:xfrm>
        </p:spPr>
        <p:txBody>
          <a:bodyPr/>
          <a:lstStyle>
            <a:lvl1pPr algn="l">
              <a:defRPr/>
            </a:lvl1pPr>
          </a:lstStyle>
          <a:p>
            <a:pPr>
              <a:defRPr/>
            </a:pPr>
            <a:endParaRPr dirty="0"/>
          </a:p>
        </p:txBody>
      </p:sp>
      <p:sp>
        <p:nvSpPr>
          <p:cNvPr id="8" name="Slide Number Placeholder 5"/>
          <p:cNvSpPr>
            <a:spLocks noGrp="1"/>
          </p:cNvSpPr>
          <p:nvPr>
            <p:ph type="sldNum" sz="quarter" idx="12"/>
          </p:nvPr>
        </p:nvSpPr>
        <p:spPr>
          <a:xfrm>
            <a:off x="30175200" y="35217366"/>
            <a:ext cx="2468676" cy="2044700"/>
          </a:xfrm>
        </p:spPr>
        <p:txBody>
          <a:bodyPr/>
          <a:lstStyle>
            <a:lvl1pPr>
              <a:defRPr sz="2700" b="1" kern="1200">
                <a:solidFill>
                  <a:schemeClr val="tx1">
                    <a:tint val="75000"/>
                  </a:schemeClr>
                </a:solidFill>
                <a:latin typeface="+mn-lt"/>
                <a:ea typeface="+mn-ea"/>
                <a:cs typeface="+mn-cs"/>
              </a:defRPr>
            </a:lvl1pPr>
          </a:lstStyle>
          <a:p>
            <a:pPr>
              <a:defRPr/>
            </a:pPr>
            <a:fld id="{92EFA76E-6255-4D8C-BDFA-4F3826D042D4}" type="slidenum">
              <a:rPr lang="en-US"/>
              <a:pPr>
                <a:defRPr/>
              </a:pPr>
              <a:t>‹#›</a:t>
            </a:fld>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a:lvl1pPr>
          </a:lstStyle>
          <a:p>
            <a:pPr>
              <a:defRPr/>
            </a:pPr>
            <a:endParaRPr dirty="0"/>
          </a:p>
        </p:txBody>
      </p:sp>
      <p:sp>
        <p:nvSpPr>
          <p:cNvPr id="5" name="Footer Placeholder 4"/>
          <p:cNvSpPr>
            <a:spLocks noGrp="1"/>
          </p:cNvSpPr>
          <p:nvPr>
            <p:ph type="ftr" sz="quarter" idx="11"/>
          </p:nvPr>
        </p:nvSpPr>
        <p:spPr/>
        <p:txBody>
          <a:bodyPr/>
          <a:lstStyle>
            <a:lvl1pPr>
              <a:defRPr/>
            </a:lvl1pPr>
          </a:lstStyle>
          <a:p>
            <a:pPr>
              <a:defRPr/>
            </a:pPr>
            <a:endParaRPr dirty="0"/>
          </a:p>
        </p:txBody>
      </p:sp>
      <p:sp>
        <p:nvSpPr>
          <p:cNvPr id="6" name="Slide Number Placeholder 5"/>
          <p:cNvSpPr>
            <a:spLocks noGrp="1"/>
          </p:cNvSpPr>
          <p:nvPr>
            <p:ph type="sldNum" sz="quarter" idx="12"/>
          </p:nvPr>
        </p:nvSpPr>
        <p:spPr/>
        <p:txBody>
          <a:bodyPr/>
          <a:lstStyle>
            <a:lvl1pPr>
              <a:defRPr/>
            </a:lvl1pPr>
          </a:lstStyle>
          <a:p>
            <a:pPr>
              <a:defRPr/>
            </a:pPr>
            <a:fld id="{12D2EB8B-5A27-4BF4-842A-9D87797B0E9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8355" y="1580695"/>
            <a:ext cx="27510377" cy="6578600"/>
          </a:xfrm>
          <a:prstGeom prst="rect">
            <a:avLst/>
          </a:prstGeom>
        </p:spPr>
        <p:txBody>
          <a:bodyPr lIns="464965" tIns="232483" rIns="464965" bIns="232483"/>
          <a:lstStyle>
            <a:lvl1pPr>
              <a:defRPr/>
            </a:lvl1pPr>
          </a:lstStyle>
          <a:p>
            <a:r>
              <a:rPr lang="en-US"/>
              <a:t>Click to edit Master title style</a:t>
            </a:r>
          </a:p>
        </p:txBody>
      </p:sp>
      <p:sp>
        <p:nvSpPr>
          <p:cNvPr id="3" name="Text Placeholder 2"/>
          <p:cNvSpPr>
            <a:spLocks noGrp="1"/>
          </p:cNvSpPr>
          <p:nvPr>
            <p:ph type="body" idx="1"/>
          </p:nvPr>
        </p:nvSpPr>
        <p:spPr>
          <a:xfrm>
            <a:off x="1528354" y="8835429"/>
            <a:ext cx="13505772" cy="3682186"/>
          </a:xfrm>
          <a:prstGeom prst="rect">
            <a:avLst/>
          </a:prstGeom>
        </p:spPr>
        <p:txBody>
          <a:bodyPr lIns="464965" tIns="232483" rIns="464965" bIns="232483" anchor="b"/>
          <a:lstStyle>
            <a:lvl1pPr marL="0" indent="0">
              <a:buNone/>
              <a:defRPr sz="5882" b="1"/>
            </a:lvl1pPr>
            <a:lvl2pPr marL="1120976" indent="0">
              <a:buNone/>
              <a:defRPr sz="4919" b="1"/>
            </a:lvl2pPr>
            <a:lvl3pPr marL="2241951" indent="0">
              <a:buNone/>
              <a:defRPr sz="4436" b="1"/>
            </a:lvl3pPr>
            <a:lvl4pPr marL="3362924" indent="0">
              <a:buNone/>
              <a:defRPr sz="3905" b="1"/>
            </a:lvl4pPr>
            <a:lvl5pPr marL="4483899" indent="0">
              <a:buNone/>
              <a:defRPr sz="3905" b="1"/>
            </a:lvl5pPr>
            <a:lvl6pPr marL="5604875" indent="0">
              <a:buNone/>
              <a:defRPr sz="3905" b="1"/>
            </a:lvl6pPr>
            <a:lvl7pPr marL="6725851" indent="0">
              <a:buNone/>
              <a:defRPr sz="3905" b="1"/>
            </a:lvl7pPr>
            <a:lvl8pPr marL="7846823" indent="0">
              <a:buNone/>
              <a:defRPr sz="3905" b="1"/>
            </a:lvl8pPr>
            <a:lvl9pPr marL="8967799" indent="0">
              <a:buNone/>
              <a:defRPr sz="3905" b="1"/>
            </a:lvl9pPr>
          </a:lstStyle>
          <a:p>
            <a:pPr lvl="0"/>
            <a:r>
              <a:rPr lang="en-US"/>
              <a:t>Click to edit Master text styles</a:t>
            </a:r>
          </a:p>
        </p:txBody>
      </p:sp>
      <p:sp>
        <p:nvSpPr>
          <p:cNvPr id="4" name="Content Placeholder 3"/>
          <p:cNvSpPr>
            <a:spLocks noGrp="1"/>
          </p:cNvSpPr>
          <p:nvPr>
            <p:ph sz="half" idx="2"/>
          </p:nvPr>
        </p:nvSpPr>
        <p:spPr>
          <a:xfrm>
            <a:off x="1528354" y="12517614"/>
            <a:ext cx="13505772" cy="22741858"/>
          </a:xfrm>
          <a:prstGeom prst="rect">
            <a:avLst/>
          </a:prstGeom>
        </p:spPr>
        <p:txBody>
          <a:bodyPr lIns="464965" tIns="232483" rIns="464965" bIns="232483"/>
          <a:lstStyle>
            <a:lvl1pPr>
              <a:defRPr sz="5882"/>
            </a:lvl1pPr>
            <a:lvl2pPr>
              <a:defRPr sz="4919"/>
            </a:lvl2pPr>
            <a:lvl3pPr>
              <a:defRPr sz="4436"/>
            </a:lvl3pPr>
            <a:lvl4pPr>
              <a:defRPr sz="3905"/>
            </a:lvl4pPr>
            <a:lvl5pPr>
              <a:defRPr sz="3905"/>
            </a:lvl5pPr>
            <a:lvl6pPr>
              <a:defRPr sz="3905"/>
            </a:lvl6pPr>
            <a:lvl7pPr>
              <a:defRPr sz="3905"/>
            </a:lvl7pPr>
            <a:lvl8pPr>
              <a:defRPr sz="3905"/>
            </a:lvl8pPr>
            <a:lvl9pPr>
              <a:defRPr sz="39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527660" y="8835429"/>
            <a:ext cx="13511076" cy="3682186"/>
          </a:xfrm>
          <a:prstGeom prst="rect">
            <a:avLst/>
          </a:prstGeom>
        </p:spPr>
        <p:txBody>
          <a:bodyPr lIns="464965" tIns="232483" rIns="464965" bIns="232483" anchor="b"/>
          <a:lstStyle>
            <a:lvl1pPr marL="0" indent="0">
              <a:buNone/>
              <a:defRPr sz="5882" b="1"/>
            </a:lvl1pPr>
            <a:lvl2pPr marL="1120976" indent="0">
              <a:buNone/>
              <a:defRPr sz="4919" b="1"/>
            </a:lvl2pPr>
            <a:lvl3pPr marL="2241951" indent="0">
              <a:buNone/>
              <a:defRPr sz="4436" b="1"/>
            </a:lvl3pPr>
            <a:lvl4pPr marL="3362924" indent="0">
              <a:buNone/>
              <a:defRPr sz="3905" b="1"/>
            </a:lvl4pPr>
            <a:lvl5pPr marL="4483899" indent="0">
              <a:buNone/>
              <a:defRPr sz="3905" b="1"/>
            </a:lvl5pPr>
            <a:lvl6pPr marL="5604875" indent="0">
              <a:buNone/>
              <a:defRPr sz="3905" b="1"/>
            </a:lvl6pPr>
            <a:lvl7pPr marL="6725851" indent="0">
              <a:buNone/>
              <a:defRPr sz="3905" b="1"/>
            </a:lvl7pPr>
            <a:lvl8pPr marL="7846823" indent="0">
              <a:buNone/>
              <a:defRPr sz="3905" b="1"/>
            </a:lvl8pPr>
            <a:lvl9pPr marL="8967799" indent="0">
              <a:buNone/>
              <a:defRPr sz="3905" b="1"/>
            </a:lvl9pPr>
          </a:lstStyle>
          <a:p>
            <a:pPr lvl="0"/>
            <a:r>
              <a:rPr lang="en-US"/>
              <a:t>Click to edit Master text styles</a:t>
            </a:r>
          </a:p>
        </p:txBody>
      </p:sp>
      <p:sp>
        <p:nvSpPr>
          <p:cNvPr id="6" name="Content Placeholder 5"/>
          <p:cNvSpPr>
            <a:spLocks noGrp="1"/>
          </p:cNvSpPr>
          <p:nvPr>
            <p:ph sz="quarter" idx="4"/>
          </p:nvPr>
        </p:nvSpPr>
        <p:spPr>
          <a:xfrm>
            <a:off x="15527660" y="12517614"/>
            <a:ext cx="13511076" cy="22741858"/>
          </a:xfrm>
          <a:prstGeom prst="rect">
            <a:avLst/>
          </a:prstGeom>
        </p:spPr>
        <p:txBody>
          <a:bodyPr lIns="464965" tIns="232483" rIns="464965" bIns="232483"/>
          <a:lstStyle>
            <a:lvl1pPr>
              <a:defRPr sz="5882"/>
            </a:lvl1pPr>
            <a:lvl2pPr>
              <a:defRPr sz="4919"/>
            </a:lvl2pPr>
            <a:lvl3pPr>
              <a:defRPr sz="4436"/>
            </a:lvl3pPr>
            <a:lvl4pPr>
              <a:defRPr sz="3905"/>
            </a:lvl4pPr>
            <a:lvl5pPr>
              <a:defRPr sz="3905"/>
            </a:lvl5pPr>
            <a:lvl6pPr>
              <a:defRPr sz="3905"/>
            </a:lvl6pPr>
            <a:lvl7pPr>
              <a:defRPr sz="3905"/>
            </a:lvl7pPr>
            <a:lvl8pPr>
              <a:defRPr sz="3905"/>
            </a:lvl8pPr>
            <a:lvl9pPr>
              <a:defRPr sz="39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sldNum" sz="quarter" idx="10"/>
          </p:nvPr>
        </p:nvSpPr>
        <p:spPr>
          <a:ln/>
        </p:spPr>
        <p:txBody>
          <a:bodyPr/>
          <a:lstStyle>
            <a:lvl1pPr>
              <a:defRPr/>
            </a:lvl1pPr>
          </a:lstStyle>
          <a:p>
            <a:pPr>
              <a:defRPr/>
            </a:pPr>
            <a:fld id="{9832F396-64C2-47DC-A8B4-D2E7CD6D14DB}"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8" descr="Fresh section.png"/>
          <p:cNvPicPr>
            <a:picLocks noChangeAspect="1"/>
          </p:cNvPicPr>
          <p:nvPr/>
        </p:nvPicPr>
        <p:blipFill>
          <a:blip r:embed="rId2" cstate="print"/>
          <a:srcRect/>
          <a:stretch>
            <a:fillRect/>
          </a:stretch>
        </p:blipFill>
        <p:spPr bwMode="auto">
          <a:xfrm>
            <a:off x="2042" y="21098934"/>
            <a:ext cx="32916359" cy="17305867"/>
          </a:xfrm>
          <a:prstGeom prst="rect">
            <a:avLst/>
          </a:prstGeom>
          <a:noFill/>
          <a:ln w="9525">
            <a:noFill/>
            <a:miter lim="800000"/>
            <a:headEnd/>
            <a:tailEnd/>
          </a:ln>
        </p:spPr>
      </p:pic>
      <p:sp>
        <p:nvSpPr>
          <p:cNvPr id="2" name="Title 1"/>
          <p:cNvSpPr>
            <a:spLocks noGrp="1"/>
          </p:cNvSpPr>
          <p:nvPr>
            <p:ph type="title"/>
          </p:nvPr>
        </p:nvSpPr>
        <p:spPr>
          <a:xfrm>
            <a:off x="2247581" y="16227214"/>
            <a:ext cx="25982023" cy="10525760"/>
          </a:xfrm>
        </p:spPr>
        <p:txBody>
          <a:bodyPr/>
          <a:lstStyle>
            <a:lvl1pPr algn="l" defTabSz="2242289" rtl="0" eaLnBrk="1" latinLnBrk="0" hangingPunct="1">
              <a:spcBef>
                <a:spcPct val="0"/>
              </a:spcBef>
              <a:buNone/>
              <a:defRPr sz="14706" b="1" kern="1200">
                <a:solidFill>
                  <a:schemeClr val="tx1">
                    <a:alpha val="90000"/>
                  </a:schemeClr>
                </a:solidFill>
                <a:effectLst>
                  <a:innerShdw blurRad="38100">
                    <a:schemeClr val="tx1">
                      <a:lumMod val="85000"/>
                    </a:schemeClr>
                  </a:innerShdw>
                </a:effectLst>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2247581" y="30261560"/>
            <a:ext cx="25982023" cy="3947160"/>
          </a:xfrm>
        </p:spPr>
        <p:txBody>
          <a:bodyPr rtlCol="0">
            <a:normAutofit/>
          </a:bodyPr>
          <a:lstStyle>
            <a:lvl1pPr marL="0" indent="0" algn="l" defTabSz="2242289" rtl="0" eaLnBrk="1" latinLnBrk="0" hangingPunct="1">
              <a:spcBef>
                <a:spcPts val="0"/>
              </a:spcBef>
              <a:buFont typeface="Wingdings" pitchFamily="2" charset="2"/>
              <a:buNone/>
              <a:defRPr sz="3905" b="0" kern="1200">
                <a:solidFill>
                  <a:schemeClr val="tx1"/>
                </a:solidFill>
                <a:effectLst/>
                <a:latin typeface="+mn-lt"/>
                <a:ea typeface="+mn-ea"/>
                <a:cs typeface="+mn-cs"/>
              </a:defRPr>
            </a:lvl1pPr>
            <a:lvl2pPr marL="1121145" indent="0">
              <a:buNone/>
              <a:defRPr sz="4436">
                <a:solidFill>
                  <a:schemeClr val="tx1">
                    <a:tint val="75000"/>
                  </a:schemeClr>
                </a:solidFill>
              </a:defRPr>
            </a:lvl2pPr>
            <a:lvl3pPr marL="2242289" indent="0">
              <a:buNone/>
              <a:defRPr sz="3905">
                <a:solidFill>
                  <a:schemeClr val="tx1">
                    <a:tint val="75000"/>
                  </a:schemeClr>
                </a:solidFill>
              </a:defRPr>
            </a:lvl3pPr>
            <a:lvl4pPr marL="3363434" indent="0">
              <a:buNone/>
              <a:defRPr sz="3424">
                <a:solidFill>
                  <a:schemeClr val="tx1">
                    <a:tint val="75000"/>
                  </a:schemeClr>
                </a:solidFill>
              </a:defRPr>
            </a:lvl4pPr>
            <a:lvl5pPr marL="4484579" indent="0">
              <a:buNone/>
              <a:defRPr sz="3424">
                <a:solidFill>
                  <a:schemeClr val="tx1">
                    <a:tint val="75000"/>
                  </a:schemeClr>
                </a:solidFill>
              </a:defRPr>
            </a:lvl5pPr>
            <a:lvl6pPr marL="5605724" indent="0">
              <a:buNone/>
              <a:defRPr sz="3424">
                <a:solidFill>
                  <a:schemeClr val="tx1">
                    <a:tint val="75000"/>
                  </a:schemeClr>
                </a:solidFill>
              </a:defRPr>
            </a:lvl6pPr>
            <a:lvl7pPr marL="6726868" indent="0">
              <a:buNone/>
              <a:defRPr sz="3424">
                <a:solidFill>
                  <a:schemeClr val="tx1">
                    <a:tint val="75000"/>
                  </a:schemeClr>
                </a:solidFill>
              </a:defRPr>
            </a:lvl7pPr>
            <a:lvl8pPr marL="7848013" indent="0">
              <a:buNone/>
              <a:defRPr sz="3424">
                <a:solidFill>
                  <a:schemeClr val="tx1">
                    <a:tint val="75000"/>
                  </a:schemeClr>
                </a:solidFill>
              </a:defRPr>
            </a:lvl8pPr>
            <a:lvl9pPr marL="8969157" indent="0">
              <a:buNone/>
              <a:defRPr sz="3424">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a:xfrm>
            <a:off x="2419692" y="36699032"/>
            <a:ext cx="7133545" cy="1292754"/>
          </a:xfrm>
        </p:spPr>
        <p:txBody>
          <a:bodyPr/>
          <a:lstStyle>
            <a:lvl1pPr>
              <a:defRPr/>
            </a:lvl1pPr>
          </a:lstStyle>
          <a:p>
            <a:pPr>
              <a:defRPr/>
            </a:pPr>
            <a:endParaRPr dirty="0"/>
          </a:p>
        </p:txBody>
      </p:sp>
      <p:sp>
        <p:nvSpPr>
          <p:cNvPr id="6" name="Footer Placeholder 4"/>
          <p:cNvSpPr>
            <a:spLocks noGrp="1"/>
          </p:cNvSpPr>
          <p:nvPr>
            <p:ph type="ftr" sz="quarter" idx="11"/>
          </p:nvPr>
        </p:nvSpPr>
        <p:spPr>
          <a:xfrm>
            <a:off x="13035303" y="36699032"/>
            <a:ext cx="10424772" cy="1292754"/>
          </a:xfrm>
        </p:spPr>
        <p:txBody>
          <a:bodyPr/>
          <a:lstStyle>
            <a:lvl1pPr algn="ctr">
              <a:defRPr/>
            </a:lvl1pPr>
          </a:lstStyle>
          <a:p>
            <a:pPr>
              <a:defRPr/>
            </a:pPr>
            <a:endParaRPr dirty="0"/>
          </a:p>
        </p:txBody>
      </p:sp>
      <p:sp>
        <p:nvSpPr>
          <p:cNvPr id="7" name="Slide Number Placeholder 5"/>
          <p:cNvSpPr>
            <a:spLocks noGrp="1"/>
          </p:cNvSpPr>
          <p:nvPr>
            <p:ph type="sldNum" sz="quarter" idx="12"/>
          </p:nvPr>
        </p:nvSpPr>
        <p:spPr>
          <a:xfrm>
            <a:off x="27932063" y="36699032"/>
            <a:ext cx="2469696" cy="1292754"/>
          </a:xfrm>
        </p:spPr>
        <p:txBody>
          <a:bodyPr/>
          <a:lstStyle>
            <a:lvl1pPr>
              <a:defRPr/>
            </a:lvl1pPr>
          </a:lstStyle>
          <a:p>
            <a:pPr>
              <a:defRPr/>
            </a:pPr>
            <a:fld id="{136D4434-C863-4EFC-81B8-4BD441B95A3A}" type="slidenum">
              <a:rPr lang="en-US"/>
              <a:pPr>
                <a:defRPr/>
              </a:pPr>
              <a:t>‹#›</a:t>
            </a:fld>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3221532" y="11914580"/>
            <a:ext cx="11462657" cy="21517507"/>
          </a:xfrm>
        </p:spPr>
        <p:txBody>
          <a:bodyPr>
            <a:normAutofit/>
          </a:bodyPr>
          <a:lstStyle>
            <a:lvl1pPr>
              <a:defRPr sz="3905"/>
            </a:lvl1pPr>
            <a:lvl2pPr>
              <a:defRPr sz="3905"/>
            </a:lvl2pPr>
            <a:lvl3pPr>
              <a:defRPr sz="3905"/>
            </a:lvl3pPr>
            <a:lvl4pPr>
              <a:defRPr sz="3905"/>
            </a:lvl4pPr>
            <a:lvl5pPr>
              <a:defRPr sz="3905"/>
            </a:lvl5pPr>
            <a:lvl6pPr>
              <a:defRPr sz="4436"/>
            </a:lvl6pPr>
            <a:lvl7pPr>
              <a:defRPr sz="4436"/>
            </a:lvl7pPr>
            <a:lvl8pPr>
              <a:defRPr sz="4436"/>
            </a:lvl8pPr>
            <a:lvl9pPr>
              <a:defRPr sz="44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15912867" y="11914580"/>
            <a:ext cx="11462657" cy="21517507"/>
          </a:xfrm>
        </p:spPr>
        <p:txBody>
          <a:bodyPr>
            <a:normAutofit/>
          </a:bodyPr>
          <a:lstStyle>
            <a:lvl1pPr>
              <a:defRPr sz="3905"/>
            </a:lvl1pPr>
            <a:lvl2pPr>
              <a:defRPr sz="3905"/>
            </a:lvl2pPr>
            <a:lvl3pPr>
              <a:defRPr sz="3905"/>
            </a:lvl3pPr>
            <a:lvl4pPr>
              <a:defRPr sz="3905"/>
            </a:lvl4pPr>
            <a:lvl5pPr>
              <a:defRPr sz="3905"/>
            </a:lvl5pPr>
            <a:lvl6pPr>
              <a:defRPr sz="4436"/>
            </a:lvl6pPr>
            <a:lvl7pPr>
              <a:defRPr sz="4436"/>
            </a:lvl7pPr>
            <a:lvl8pPr>
              <a:defRPr sz="4436"/>
            </a:lvl8pPr>
            <a:lvl9pPr>
              <a:defRPr sz="44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3"/>
          <p:cNvSpPr>
            <a:spLocks noGrp="1"/>
          </p:cNvSpPr>
          <p:nvPr>
            <p:ph type="dt" sz="half" idx="10"/>
          </p:nvPr>
        </p:nvSpPr>
        <p:spPr/>
        <p:txBody>
          <a:bodyPr/>
          <a:lstStyle>
            <a:lvl1pPr>
              <a:defRPr/>
            </a:lvl1pPr>
          </a:lstStyle>
          <a:p>
            <a:pPr>
              <a:defRPr/>
            </a:pPr>
            <a:endParaRPr dirty="0"/>
          </a:p>
        </p:txBody>
      </p:sp>
      <p:sp>
        <p:nvSpPr>
          <p:cNvPr id="6" name="Footer Placeholder 4"/>
          <p:cNvSpPr>
            <a:spLocks noGrp="1"/>
          </p:cNvSpPr>
          <p:nvPr>
            <p:ph type="ftr" sz="quarter" idx="11"/>
          </p:nvPr>
        </p:nvSpPr>
        <p:spPr/>
        <p:txBody>
          <a:bodyPr/>
          <a:lstStyle>
            <a:lvl1pPr>
              <a:defRPr/>
            </a:lvl1pPr>
          </a:lstStyle>
          <a:p>
            <a:pPr>
              <a:defRPr/>
            </a:pPr>
            <a:endParaRPr dirty="0"/>
          </a:p>
        </p:txBody>
      </p:sp>
      <p:sp>
        <p:nvSpPr>
          <p:cNvPr id="7" name="Slide Number Placeholder 5"/>
          <p:cNvSpPr>
            <a:spLocks noGrp="1"/>
          </p:cNvSpPr>
          <p:nvPr>
            <p:ph type="sldNum" sz="quarter" idx="12"/>
          </p:nvPr>
        </p:nvSpPr>
        <p:spPr/>
        <p:txBody>
          <a:bodyPr/>
          <a:lstStyle>
            <a:lvl1pPr>
              <a:defRPr/>
            </a:lvl1pPr>
          </a:lstStyle>
          <a:p>
            <a:pPr>
              <a:defRPr/>
            </a:pPr>
            <a:fld id="{DA385D47-0D1A-4D15-9937-666D8F1F2F57}" type="slidenum">
              <a:rPr lang="en-US"/>
              <a:pPr>
                <a:defRPr/>
              </a:pPr>
              <a:t>‹#›</a:t>
            </a:fld>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16830675" y="10316104"/>
            <a:ext cx="12617904" cy="22189811"/>
          </a:xfrm>
          <a:prstGeom prst="rect">
            <a:avLst/>
          </a:prstGeom>
          <a:solidFill>
            <a:srgbClr val="FFFF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4214" tIns="112107" rIns="224214" bIns="112107" anchor="ctr"/>
          <a:lstStyle/>
          <a:p>
            <a:pPr algn="ctr" defTabSz="2241813" fontAlgn="auto">
              <a:spcBef>
                <a:spcPts val="0"/>
              </a:spcBef>
              <a:spcAft>
                <a:spcPts val="0"/>
              </a:spcAft>
              <a:defRPr/>
            </a:pPr>
            <a:endParaRPr sz="4436" dirty="0"/>
          </a:p>
        </p:txBody>
      </p:sp>
      <p:sp>
        <p:nvSpPr>
          <p:cNvPr id="8" name="Rectangle 7"/>
          <p:cNvSpPr/>
          <p:nvPr/>
        </p:nvSpPr>
        <p:spPr>
          <a:xfrm>
            <a:off x="3566772" y="10316104"/>
            <a:ext cx="12617904" cy="22189811"/>
          </a:xfrm>
          <a:prstGeom prst="rect">
            <a:avLst/>
          </a:prstGeom>
          <a:solidFill>
            <a:srgbClr val="FFFF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4214" tIns="112107" rIns="224214" bIns="112107" anchor="ctr"/>
          <a:lstStyle/>
          <a:p>
            <a:pPr algn="ctr" defTabSz="2241813" fontAlgn="auto">
              <a:spcBef>
                <a:spcPts val="0"/>
              </a:spcBef>
              <a:spcAft>
                <a:spcPts val="0"/>
              </a:spcAft>
              <a:defRPr/>
            </a:pPr>
            <a:endParaRPr sz="4436" dirty="0"/>
          </a:p>
        </p:txBody>
      </p:sp>
      <p:sp>
        <p:nvSpPr>
          <p:cNvPr id="5" name="Text Placeholder 4"/>
          <p:cNvSpPr>
            <a:spLocks noGrp="1"/>
          </p:cNvSpPr>
          <p:nvPr>
            <p:ph type="body" sz="quarter" idx="3"/>
          </p:nvPr>
        </p:nvSpPr>
        <p:spPr>
          <a:xfrm>
            <a:off x="15763027" y="10416117"/>
            <a:ext cx="11462657" cy="3682186"/>
          </a:xfrm>
          <a:noFill/>
        </p:spPr>
        <p:txBody>
          <a:bodyPr tIns="465036" bIns="465036" rtlCol="0" anchor="ctr">
            <a:noAutofit/>
          </a:bodyPr>
          <a:lstStyle>
            <a:lvl1pPr marL="0" indent="0" algn="l" defTabSz="2242289" rtl="0" eaLnBrk="1" latinLnBrk="0" hangingPunct="1">
              <a:spcBef>
                <a:spcPct val="0"/>
              </a:spcBef>
              <a:buNone/>
              <a:defRPr sz="5400" b="1" kern="1200">
                <a:solidFill>
                  <a:schemeClr val="tx1">
                    <a:alpha val="90000"/>
                  </a:schemeClr>
                </a:solidFill>
                <a:effectLst>
                  <a:innerShdw blurRad="38100">
                    <a:schemeClr val="tx1">
                      <a:lumMod val="85000"/>
                    </a:schemeClr>
                  </a:innerShdw>
                </a:effectLst>
                <a:latin typeface="+mj-lt"/>
                <a:ea typeface="+mj-ea"/>
                <a:cs typeface="+mj-cs"/>
              </a:defRPr>
            </a:lvl1pPr>
            <a:lvl2pPr marL="1121145" indent="0">
              <a:buNone/>
              <a:defRPr sz="4919" b="1"/>
            </a:lvl2pPr>
            <a:lvl3pPr marL="2242289" indent="0">
              <a:buNone/>
              <a:defRPr sz="4436" b="1"/>
            </a:lvl3pPr>
            <a:lvl4pPr marL="3363434" indent="0">
              <a:buNone/>
              <a:defRPr sz="3905" b="1"/>
            </a:lvl4pPr>
            <a:lvl5pPr marL="4484579" indent="0">
              <a:buNone/>
              <a:defRPr sz="3905" b="1"/>
            </a:lvl5pPr>
            <a:lvl6pPr marL="5605724" indent="0">
              <a:buNone/>
              <a:defRPr sz="3905" b="1"/>
            </a:lvl6pPr>
            <a:lvl7pPr marL="6726868" indent="0">
              <a:buNone/>
              <a:defRPr sz="3905" b="1"/>
            </a:lvl7pPr>
            <a:lvl8pPr marL="7848013" indent="0">
              <a:buNone/>
              <a:defRPr sz="3905" b="1"/>
            </a:lvl8pPr>
            <a:lvl9pPr marL="8969157" indent="0">
              <a:buNone/>
              <a:defRPr sz="3905" b="1"/>
            </a:lvl9pPr>
          </a:lstStyle>
          <a:p>
            <a:pPr lvl="0"/>
            <a:r>
              <a:rPr lang="en-US"/>
              <a:t>Click to edit Master text styles</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3401338" y="10416117"/>
            <a:ext cx="11462657" cy="3682186"/>
          </a:xfrm>
          <a:noFill/>
        </p:spPr>
        <p:txBody>
          <a:bodyPr tIns="465036" bIns="465036" rtlCol="0" anchor="ctr">
            <a:noAutofit/>
          </a:bodyPr>
          <a:lstStyle>
            <a:lvl1pPr marL="0" indent="0" algn="l" defTabSz="2242289" rtl="0" eaLnBrk="1" latinLnBrk="0" hangingPunct="1">
              <a:spcBef>
                <a:spcPct val="0"/>
              </a:spcBef>
              <a:buNone/>
              <a:defRPr sz="5400" b="1" kern="1200">
                <a:solidFill>
                  <a:schemeClr val="tx1">
                    <a:alpha val="90000"/>
                  </a:schemeClr>
                </a:solidFill>
                <a:effectLst>
                  <a:innerShdw blurRad="38100">
                    <a:schemeClr val="tx1">
                      <a:lumMod val="85000"/>
                    </a:schemeClr>
                  </a:innerShdw>
                </a:effectLst>
                <a:latin typeface="+mj-lt"/>
                <a:ea typeface="+mj-ea"/>
                <a:cs typeface="+mj-cs"/>
              </a:defRPr>
            </a:lvl1pPr>
            <a:lvl2pPr marL="1121145" indent="0">
              <a:buNone/>
              <a:defRPr sz="4919" b="1"/>
            </a:lvl2pPr>
            <a:lvl3pPr marL="2242289" indent="0">
              <a:buNone/>
              <a:defRPr sz="4436" b="1"/>
            </a:lvl3pPr>
            <a:lvl4pPr marL="3363434" indent="0">
              <a:buNone/>
              <a:defRPr sz="3905" b="1"/>
            </a:lvl4pPr>
            <a:lvl5pPr marL="4484579" indent="0">
              <a:buNone/>
              <a:defRPr sz="3905" b="1"/>
            </a:lvl5pPr>
            <a:lvl6pPr marL="5605724" indent="0">
              <a:buNone/>
              <a:defRPr sz="3905" b="1"/>
            </a:lvl6pPr>
            <a:lvl7pPr marL="6726868" indent="0">
              <a:buNone/>
              <a:defRPr sz="3905" b="1"/>
            </a:lvl7pPr>
            <a:lvl8pPr marL="7848013" indent="0">
              <a:buNone/>
              <a:defRPr sz="3905" b="1"/>
            </a:lvl8pPr>
            <a:lvl9pPr marL="8969157" indent="0">
              <a:buNone/>
              <a:defRPr sz="3905" b="1"/>
            </a:lvl9pPr>
          </a:lstStyle>
          <a:p>
            <a:pPr lvl="0"/>
            <a:r>
              <a:rPr lang="en-US"/>
              <a:t>Click to edit Master text styles</a:t>
            </a:r>
          </a:p>
        </p:txBody>
      </p:sp>
      <p:sp>
        <p:nvSpPr>
          <p:cNvPr id="4" name="Content Placeholder 3"/>
          <p:cNvSpPr>
            <a:spLocks noGrp="1"/>
          </p:cNvSpPr>
          <p:nvPr>
            <p:ph sz="half" idx="2"/>
          </p:nvPr>
        </p:nvSpPr>
        <p:spPr>
          <a:xfrm>
            <a:off x="3401338" y="14911497"/>
            <a:ext cx="11462657" cy="18520589"/>
          </a:xfrm>
        </p:spPr>
        <p:txBody>
          <a:bodyPr>
            <a:normAutofit/>
          </a:bodyPr>
          <a:lstStyle>
            <a:lvl1pPr>
              <a:defRPr sz="3905"/>
            </a:lvl1pPr>
            <a:lvl2pPr>
              <a:defRPr sz="3905"/>
            </a:lvl2pPr>
            <a:lvl3pPr>
              <a:defRPr sz="3905"/>
            </a:lvl3pPr>
            <a:lvl4pPr>
              <a:defRPr sz="3905"/>
            </a:lvl4pPr>
            <a:lvl5pPr>
              <a:defRPr sz="3905"/>
            </a:lvl5pPr>
            <a:lvl6pPr>
              <a:defRPr sz="3905"/>
            </a:lvl6pPr>
            <a:lvl7pPr>
              <a:defRPr sz="3905"/>
            </a:lvl7pPr>
            <a:lvl8pPr>
              <a:defRPr sz="3905"/>
            </a:lvl8pPr>
            <a:lvl9pPr>
              <a:defRPr sz="39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Content Placeholder 5"/>
          <p:cNvSpPr>
            <a:spLocks noGrp="1"/>
          </p:cNvSpPr>
          <p:nvPr>
            <p:ph sz="quarter" idx="4"/>
          </p:nvPr>
        </p:nvSpPr>
        <p:spPr>
          <a:xfrm>
            <a:off x="15763027" y="14911497"/>
            <a:ext cx="11462657" cy="18520589"/>
          </a:xfrm>
        </p:spPr>
        <p:txBody>
          <a:bodyPr>
            <a:normAutofit/>
          </a:bodyPr>
          <a:lstStyle>
            <a:lvl1pPr>
              <a:defRPr sz="3905"/>
            </a:lvl1pPr>
            <a:lvl2pPr>
              <a:defRPr sz="3905"/>
            </a:lvl2pPr>
            <a:lvl3pPr>
              <a:defRPr sz="3905"/>
            </a:lvl3pPr>
            <a:lvl4pPr>
              <a:defRPr sz="3905"/>
            </a:lvl4pPr>
            <a:lvl5pPr>
              <a:defRPr sz="3905"/>
            </a:lvl5pPr>
            <a:lvl6pPr>
              <a:defRPr sz="3905"/>
            </a:lvl6pPr>
            <a:lvl7pPr>
              <a:defRPr sz="3905"/>
            </a:lvl7pPr>
            <a:lvl8pPr>
              <a:defRPr sz="3905"/>
            </a:lvl8pPr>
            <a:lvl9pPr>
              <a:defRPr sz="39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Date Placeholder 6"/>
          <p:cNvSpPr>
            <a:spLocks noGrp="1"/>
          </p:cNvSpPr>
          <p:nvPr>
            <p:ph type="dt" sz="half" idx="10"/>
          </p:nvPr>
        </p:nvSpPr>
        <p:spPr/>
        <p:txBody>
          <a:bodyPr/>
          <a:lstStyle>
            <a:lvl1pPr>
              <a:defRPr/>
            </a:lvl1pPr>
          </a:lstStyle>
          <a:p>
            <a:pPr>
              <a:defRPr/>
            </a:pPr>
            <a:endParaRPr dirty="0"/>
          </a:p>
        </p:txBody>
      </p:sp>
      <p:sp>
        <p:nvSpPr>
          <p:cNvPr id="10" name="Footer Placeholder 7"/>
          <p:cNvSpPr>
            <a:spLocks noGrp="1"/>
          </p:cNvSpPr>
          <p:nvPr>
            <p:ph type="ftr" sz="quarter" idx="11"/>
          </p:nvPr>
        </p:nvSpPr>
        <p:spPr/>
        <p:txBody>
          <a:bodyPr/>
          <a:lstStyle>
            <a:lvl1pPr>
              <a:defRPr/>
            </a:lvl1pPr>
          </a:lstStyle>
          <a:p>
            <a:pPr>
              <a:defRPr/>
            </a:pPr>
            <a:endParaRPr dirty="0"/>
          </a:p>
        </p:txBody>
      </p:sp>
      <p:sp>
        <p:nvSpPr>
          <p:cNvPr id="11" name="Slide Number Placeholder 8"/>
          <p:cNvSpPr>
            <a:spLocks noGrp="1"/>
          </p:cNvSpPr>
          <p:nvPr>
            <p:ph type="sldNum" sz="quarter" idx="12"/>
          </p:nvPr>
        </p:nvSpPr>
        <p:spPr/>
        <p:txBody>
          <a:bodyPr/>
          <a:lstStyle>
            <a:lvl1pPr>
              <a:defRPr/>
            </a:lvl1pPr>
          </a:lstStyle>
          <a:p>
            <a:pPr>
              <a:defRPr/>
            </a:pPr>
            <a:fld id="{6C85B121-1AAC-49FD-9BE4-341612A9D586}" type="slidenum">
              <a:rPr lang="en-US"/>
              <a:pPr>
                <a:defRPr/>
              </a:pPr>
              <a:t>‹#›</a:t>
            </a:fld>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endParaRPr dirty="0"/>
          </a:p>
        </p:txBody>
      </p:sp>
      <p:sp>
        <p:nvSpPr>
          <p:cNvPr id="4" name="Footer Placeholder 4"/>
          <p:cNvSpPr>
            <a:spLocks noGrp="1"/>
          </p:cNvSpPr>
          <p:nvPr>
            <p:ph type="ftr" sz="quarter" idx="11"/>
          </p:nvPr>
        </p:nvSpPr>
        <p:spPr/>
        <p:txBody>
          <a:bodyPr/>
          <a:lstStyle>
            <a:lvl1pPr>
              <a:defRPr/>
            </a:lvl1pPr>
          </a:lstStyle>
          <a:p>
            <a:pPr>
              <a:defRPr/>
            </a:pPr>
            <a:endParaRPr dirty="0"/>
          </a:p>
        </p:txBody>
      </p:sp>
      <p:sp>
        <p:nvSpPr>
          <p:cNvPr id="5" name="Slide Number Placeholder 5"/>
          <p:cNvSpPr>
            <a:spLocks noGrp="1"/>
          </p:cNvSpPr>
          <p:nvPr>
            <p:ph type="sldNum" sz="quarter" idx="12"/>
          </p:nvPr>
        </p:nvSpPr>
        <p:spPr/>
        <p:txBody>
          <a:bodyPr/>
          <a:lstStyle>
            <a:lvl1pPr>
              <a:defRPr/>
            </a:lvl1pPr>
          </a:lstStyle>
          <a:p>
            <a:pPr>
              <a:defRPr/>
            </a:pPr>
            <a:fld id="{CEC01B87-4166-45CE-A55E-21823AA59C41}" type="slidenum">
              <a:rPr lang="en-US"/>
              <a:pPr>
                <a:defRPr/>
              </a:pPr>
              <a:t>‹#›</a:t>
            </a:fld>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dirty="0"/>
          </a:p>
        </p:txBody>
      </p:sp>
      <p:sp>
        <p:nvSpPr>
          <p:cNvPr id="3" name="Footer Placeholder 4"/>
          <p:cNvSpPr>
            <a:spLocks noGrp="1"/>
          </p:cNvSpPr>
          <p:nvPr>
            <p:ph type="ftr" sz="quarter" idx="11"/>
          </p:nvPr>
        </p:nvSpPr>
        <p:spPr/>
        <p:txBody>
          <a:bodyPr/>
          <a:lstStyle>
            <a:lvl1pPr>
              <a:defRPr/>
            </a:lvl1pPr>
          </a:lstStyle>
          <a:p>
            <a:pPr>
              <a:defRPr/>
            </a:pPr>
            <a:endParaRPr dirty="0"/>
          </a:p>
        </p:txBody>
      </p:sp>
      <p:sp>
        <p:nvSpPr>
          <p:cNvPr id="4" name="Slide Number Placeholder 5"/>
          <p:cNvSpPr>
            <a:spLocks noGrp="1"/>
          </p:cNvSpPr>
          <p:nvPr>
            <p:ph type="sldNum" sz="quarter" idx="12"/>
          </p:nvPr>
        </p:nvSpPr>
        <p:spPr/>
        <p:txBody>
          <a:bodyPr/>
          <a:lstStyle>
            <a:lvl1pPr>
              <a:defRPr/>
            </a:lvl1pPr>
          </a:lstStyle>
          <a:p>
            <a:pPr>
              <a:defRPr/>
            </a:pPr>
            <a:fld id="{5A0F4A78-9701-4EDB-8238-176DD41EA1C4}" type="slidenum">
              <a:rPr lang="en-US"/>
              <a:pPr>
                <a:defRPr/>
              </a:pPr>
              <a:t>‹#›</a:t>
            </a:fld>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4071" y="25893370"/>
            <a:ext cx="24147998" cy="4999736"/>
          </a:xfrm>
        </p:spPr>
        <p:txBody>
          <a:bodyPr/>
          <a:lstStyle>
            <a:lvl1pPr algn="l" defTabSz="2242289" rtl="0" eaLnBrk="1" latinLnBrk="0" hangingPunct="1">
              <a:spcBef>
                <a:spcPct val="0"/>
              </a:spcBef>
              <a:buNone/>
              <a:defRPr sz="10801" b="1" kern="1200">
                <a:solidFill>
                  <a:schemeClr val="tx1">
                    <a:alpha val="90000"/>
                  </a:schemeClr>
                </a:solidFill>
                <a:effectLst>
                  <a:innerShdw blurRad="38100">
                    <a:schemeClr val="tx1">
                      <a:lumMod val="85000"/>
                    </a:schemeClr>
                  </a:innerShdw>
                </a:effectLst>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3184071" y="9631071"/>
            <a:ext cx="24147998" cy="14893950"/>
          </a:xfrm>
        </p:spPr>
        <p:txBody>
          <a:bodyPr>
            <a:normAutofit/>
          </a:bodyPr>
          <a:lstStyle>
            <a:lvl1pPr>
              <a:defRPr sz="4919"/>
            </a:lvl1pPr>
            <a:lvl2pPr>
              <a:defRPr sz="4436"/>
            </a:lvl2pPr>
            <a:lvl3pPr>
              <a:defRPr sz="3905"/>
            </a:lvl3pPr>
            <a:lvl4pPr>
              <a:defRPr sz="3905"/>
            </a:lvl4pPr>
            <a:lvl5pPr>
              <a:defRPr sz="3905"/>
            </a:lvl5pPr>
            <a:lvl6pPr>
              <a:defRPr sz="4919"/>
            </a:lvl6pPr>
            <a:lvl7pPr>
              <a:defRPr sz="4919"/>
            </a:lvl7pPr>
            <a:lvl8pPr>
              <a:defRPr sz="4919"/>
            </a:lvl8pPr>
            <a:lvl9pPr>
              <a:defRPr sz="49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3184071" y="30893107"/>
            <a:ext cx="24147998" cy="4631334"/>
          </a:xfrm>
        </p:spPr>
        <p:txBody>
          <a:bodyPr rtlCol="0">
            <a:normAutofit/>
          </a:bodyPr>
          <a:lstStyle>
            <a:lvl1pPr marL="0" indent="0">
              <a:buNone/>
              <a:defRPr sz="3905" b="0" kern="1200">
                <a:solidFill>
                  <a:schemeClr val="tx1"/>
                </a:solidFill>
                <a:effectLst/>
                <a:latin typeface="+mn-lt"/>
                <a:ea typeface="+mn-ea"/>
                <a:cs typeface="+mn-cs"/>
              </a:defRPr>
            </a:lvl1pPr>
            <a:lvl2pPr marL="1121145" indent="0">
              <a:buNone/>
              <a:defRPr sz="2942"/>
            </a:lvl2pPr>
            <a:lvl3pPr marL="2242289" indent="0">
              <a:buNone/>
              <a:defRPr sz="2459"/>
            </a:lvl3pPr>
            <a:lvl4pPr marL="3363434" indent="0">
              <a:buNone/>
              <a:defRPr sz="2218"/>
            </a:lvl4pPr>
            <a:lvl5pPr marL="4484579" indent="0">
              <a:buNone/>
              <a:defRPr sz="2218"/>
            </a:lvl5pPr>
            <a:lvl6pPr marL="5605724" indent="0">
              <a:buNone/>
              <a:defRPr sz="2218"/>
            </a:lvl6pPr>
            <a:lvl7pPr marL="6726868" indent="0">
              <a:buNone/>
              <a:defRPr sz="2218"/>
            </a:lvl7pPr>
            <a:lvl8pPr marL="7848013" indent="0">
              <a:buNone/>
              <a:defRPr sz="2218"/>
            </a:lvl8pPr>
            <a:lvl9pPr marL="8969157" indent="0">
              <a:buNone/>
              <a:defRPr sz="2218"/>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dirty="0"/>
          </a:p>
        </p:txBody>
      </p:sp>
      <p:sp>
        <p:nvSpPr>
          <p:cNvPr id="6" name="Footer Placeholder 4"/>
          <p:cNvSpPr>
            <a:spLocks noGrp="1"/>
          </p:cNvSpPr>
          <p:nvPr>
            <p:ph type="ftr" sz="quarter" idx="11"/>
          </p:nvPr>
        </p:nvSpPr>
        <p:spPr/>
        <p:txBody>
          <a:bodyPr/>
          <a:lstStyle>
            <a:lvl1pPr>
              <a:defRPr/>
            </a:lvl1pPr>
          </a:lstStyle>
          <a:p>
            <a:pPr>
              <a:defRPr/>
            </a:pPr>
            <a:endParaRPr dirty="0"/>
          </a:p>
        </p:txBody>
      </p:sp>
      <p:sp>
        <p:nvSpPr>
          <p:cNvPr id="7" name="Slide Number Placeholder 5"/>
          <p:cNvSpPr>
            <a:spLocks noGrp="1"/>
          </p:cNvSpPr>
          <p:nvPr>
            <p:ph type="sldNum" sz="quarter" idx="12"/>
          </p:nvPr>
        </p:nvSpPr>
        <p:spPr/>
        <p:txBody>
          <a:bodyPr/>
          <a:lstStyle>
            <a:lvl1pPr>
              <a:defRPr/>
            </a:lvl1pPr>
          </a:lstStyle>
          <a:p>
            <a:pPr>
              <a:defRPr/>
            </a:pPr>
            <a:fld id="{3139966E-E6E7-4E82-9CAB-D02EC4CE5EE5}" type="slidenum">
              <a:rPr lang="en-US"/>
              <a:pPr>
                <a:defRPr/>
              </a:pPr>
              <a:t>‹#›</a:t>
            </a:fld>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4073" y="25875827"/>
            <a:ext cx="24135261" cy="5016185"/>
          </a:xfrm>
        </p:spPr>
        <p:txBody>
          <a:bodyPr/>
          <a:lstStyle>
            <a:lvl1pPr algn="l" defTabSz="2242289" rtl="0" eaLnBrk="1" latinLnBrk="0" hangingPunct="1">
              <a:spcBef>
                <a:spcPct val="0"/>
              </a:spcBef>
              <a:buNone/>
              <a:defRPr sz="10801" b="1" kern="1200">
                <a:solidFill>
                  <a:schemeClr val="tx1">
                    <a:alpha val="90000"/>
                  </a:schemeClr>
                </a:solidFill>
                <a:effectLst>
                  <a:innerShdw blurRad="38100">
                    <a:schemeClr val="tx1">
                      <a:lumMod val="85000"/>
                    </a:schemeClr>
                  </a:inn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3184073" y="9648614"/>
            <a:ext cx="24135261" cy="14911493"/>
          </a:xfrm>
          <a:ln w="127000">
            <a:solidFill>
              <a:srgbClr val="FFFFFF">
                <a:alpha val="10000"/>
              </a:srgbClr>
            </a:solidFill>
            <a:miter lim="800000"/>
          </a:ln>
        </p:spPr>
        <p:txBody>
          <a:bodyPr rtlCol="0">
            <a:normAutofit/>
          </a:bodyPr>
          <a:lstStyle>
            <a:lvl1pPr marL="0" indent="0">
              <a:buNone/>
              <a:defRPr sz="5882"/>
            </a:lvl1pPr>
            <a:lvl2pPr marL="1121145" indent="0">
              <a:buNone/>
              <a:defRPr sz="6847"/>
            </a:lvl2pPr>
            <a:lvl3pPr marL="2242289" indent="0">
              <a:buNone/>
              <a:defRPr sz="5882"/>
            </a:lvl3pPr>
            <a:lvl4pPr marL="3363434" indent="0">
              <a:buNone/>
              <a:defRPr sz="4919"/>
            </a:lvl4pPr>
            <a:lvl5pPr marL="4484579" indent="0">
              <a:buNone/>
              <a:defRPr sz="4919"/>
            </a:lvl5pPr>
            <a:lvl6pPr marL="5605724" indent="0">
              <a:buNone/>
              <a:defRPr sz="4919"/>
            </a:lvl6pPr>
            <a:lvl7pPr marL="6726868" indent="0">
              <a:buNone/>
              <a:defRPr sz="4919"/>
            </a:lvl7pPr>
            <a:lvl8pPr marL="7848013" indent="0">
              <a:buNone/>
              <a:defRPr sz="4919"/>
            </a:lvl8pPr>
            <a:lvl9pPr marL="8969157" indent="0">
              <a:buNone/>
              <a:defRPr sz="4919"/>
            </a:lvl9pPr>
          </a:lstStyle>
          <a:p>
            <a:pPr lvl="0"/>
            <a:r>
              <a:rPr lang="en-US" noProof="0" dirty="0"/>
              <a:t>Click icon to add picture</a:t>
            </a:r>
            <a:endParaRPr noProof="0" dirty="0"/>
          </a:p>
        </p:txBody>
      </p:sp>
      <p:sp>
        <p:nvSpPr>
          <p:cNvPr id="4" name="Text Placeholder 3"/>
          <p:cNvSpPr>
            <a:spLocks noGrp="1"/>
          </p:cNvSpPr>
          <p:nvPr>
            <p:ph type="body" sz="half" idx="2"/>
          </p:nvPr>
        </p:nvSpPr>
        <p:spPr>
          <a:xfrm>
            <a:off x="3184071" y="30892013"/>
            <a:ext cx="24147998" cy="4632428"/>
          </a:xfrm>
        </p:spPr>
        <p:txBody>
          <a:bodyPr>
            <a:normAutofit/>
          </a:bodyPr>
          <a:lstStyle>
            <a:lvl1pPr marL="0" indent="0">
              <a:buNone/>
              <a:defRPr sz="3905"/>
            </a:lvl1pPr>
            <a:lvl2pPr marL="1121145" indent="0">
              <a:buNone/>
              <a:defRPr sz="2942"/>
            </a:lvl2pPr>
            <a:lvl3pPr marL="2242289" indent="0">
              <a:buNone/>
              <a:defRPr sz="2459"/>
            </a:lvl3pPr>
            <a:lvl4pPr marL="3363434" indent="0">
              <a:buNone/>
              <a:defRPr sz="2218"/>
            </a:lvl4pPr>
            <a:lvl5pPr marL="4484579" indent="0">
              <a:buNone/>
              <a:defRPr sz="2218"/>
            </a:lvl5pPr>
            <a:lvl6pPr marL="5605724" indent="0">
              <a:buNone/>
              <a:defRPr sz="2218"/>
            </a:lvl6pPr>
            <a:lvl7pPr marL="6726868" indent="0">
              <a:buNone/>
              <a:defRPr sz="2218"/>
            </a:lvl7pPr>
            <a:lvl8pPr marL="7848013" indent="0">
              <a:buNone/>
              <a:defRPr sz="2218"/>
            </a:lvl8pPr>
            <a:lvl9pPr marL="8969157" indent="0">
              <a:buNone/>
              <a:defRPr sz="2218"/>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dirty="0"/>
          </a:p>
        </p:txBody>
      </p:sp>
      <p:sp>
        <p:nvSpPr>
          <p:cNvPr id="6" name="Footer Placeholder 4"/>
          <p:cNvSpPr>
            <a:spLocks noGrp="1"/>
          </p:cNvSpPr>
          <p:nvPr>
            <p:ph type="ftr" sz="quarter" idx="11"/>
          </p:nvPr>
        </p:nvSpPr>
        <p:spPr/>
        <p:txBody>
          <a:bodyPr/>
          <a:lstStyle>
            <a:lvl1pPr>
              <a:defRPr/>
            </a:lvl1pPr>
          </a:lstStyle>
          <a:p>
            <a:pPr>
              <a:defRPr/>
            </a:pPr>
            <a:endParaRPr dirty="0"/>
          </a:p>
        </p:txBody>
      </p:sp>
      <p:sp>
        <p:nvSpPr>
          <p:cNvPr id="7" name="Slide Number Placeholder 5"/>
          <p:cNvSpPr>
            <a:spLocks noGrp="1"/>
          </p:cNvSpPr>
          <p:nvPr>
            <p:ph type="sldNum" sz="quarter" idx="12"/>
          </p:nvPr>
        </p:nvSpPr>
        <p:spPr/>
        <p:txBody>
          <a:bodyPr/>
          <a:lstStyle>
            <a:lvl1pPr>
              <a:defRPr/>
            </a:lvl1pPr>
          </a:lstStyle>
          <a:p>
            <a:pPr>
              <a:defRPr/>
            </a:pPr>
            <a:fld id="{C9BAE609-B6AE-476B-9D2C-E0383B109E17}" type="slidenum">
              <a:rPr lang="en-US"/>
              <a:pPr>
                <a:defRPr/>
              </a:pPr>
              <a:t>‹#›</a:t>
            </a:fld>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a:lvl1pPr>
          </a:lstStyle>
          <a:p>
            <a:pPr>
              <a:defRPr/>
            </a:pPr>
            <a:endParaRPr dirty="0"/>
          </a:p>
        </p:txBody>
      </p:sp>
      <p:sp>
        <p:nvSpPr>
          <p:cNvPr id="5" name="Footer Placeholder 4"/>
          <p:cNvSpPr>
            <a:spLocks noGrp="1"/>
          </p:cNvSpPr>
          <p:nvPr>
            <p:ph type="ftr" sz="quarter" idx="11"/>
          </p:nvPr>
        </p:nvSpPr>
        <p:spPr/>
        <p:txBody>
          <a:bodyPr/>
          <a:lstStyle>
            <a:lvl1pPr>
              <a:defRPr/>
            </a:lvl1pPr>
          </a:lstStyle>
          <a:p>
            <a:pPr>
              <a:defRPr/>
            </a:pPr>
            <a:endParaRPr dirty="0"/>
          </a:p>
        </p:txBody>
      </p:sp>
      <p:sp>
        <p:nvSpPr>
          <p:cNvPr id="6" name="Slide Number Placeholder 5"/>
          <p:cNvSpPr>
            <a:spLocks noGrp="1"/>
          </p:cNvSpPr>
          <p:nvPr>
            <p:ph type="sldNum" sz="quarter" idx="12"/>
          </p:nvPr>
        </p:nvSpPr>
        <p:spPr/>
        <p:txBody>
          <a:bodyPr/>
          <a:lstStyle>
            <a:lvl1pPr>
              <a:defRPr/>
            </a:lvl1pPr>
          </a:lstStyle>
          <a:p>
            <a:pPr>
              <a:defRPr/>
            </a:pPr>
            <a:fld id="{9F161812-FACD-4B59-B817-AC7FB6EEA942}" type="slidenum">
              <a:rPr lang="en-US"/>
              <a:pPr>
                <a:defRPr/>
              </a:pPr>
              <a:t>‹#›</a:t>
            </a:fld>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2415864" y="9210044"/>
            <a:ext cx="5858691" cy="2604943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3311434" y="9210044"/>
            <a:ext cx="17576074" cy="2604943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a:lvl1pPr>
          </a:lstStyle>
          <a:p>
            <a:pPr>
              <a:defRPr/>
            </a:pPr>
            <a:endParaRPr dirty="0"/>
          </a:p>
        </p:txBody>
      </p:sp>
      <p:sp>
        <p:nvSpPr>
          <p:cNvPr id="5" name="Footer Placeholder 4"/>
          <p:cNvSpPr>
            <a:spLocks noGrp="1"/>
          </p:cNvSpPr>
          <p:nvPr>
            <p:ph type="ftr" sz="quarter" idx="11"/>
          </p:nvPr>
        </p:nvSpPr>
        <p:spPr/>
        <p:txBody>
          <a:bodyPr/>
          <a:lstStyle>
            <a:lvl1pPr>
              <a:defRPr/>
            </a:lvl1pPr>
          </a:lstStyle>
          <a:p>
            <a:pPr>
              <a:defRPr/>
            </a:pPr>
            <a:endParaRPr dirty="0"/>
          </a:p>
        </p:txBody>
      </p:sp>
      <p:sp>
        <p:nvSpPr>
          <p:cNvPr id="6" name="Slide Number Placeholder 5"/>
          <p:cNvSpPr>
            <a:spLocks noGrp="1"/>
          </p:cNvSpPr>
          <p:nvPr>
            <p:ph type="sldNum" sz="quarter" idx="12"/>
          </p:nvPr>
        </p:nvSpPr>
        <p:spPr/>
        <p:txBody>
          <a:bodyPr/>
          <a:lstStyle>
            <a:lvl1pPr>
              <a:defRPr/>
            </a:lvl1pPr>
          </a:lstStyle>
          <a:p>
            <a:pPr>
              <a:defRPr/>
            </a:pPr>
            <a:fld id="{AE06C451-AFEB-4318-806B-C8D7B4AD16F8}" type="slidenum">
              <a:rPr lang="en-US"/>
              <a:pPr>
                <a:defRPr/>
              </a:pPr>
              <a:t>‹#›</a:t>
            </a:fld>
            <a:endParaRPr 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8355" y="9210049"/>
            <a:ext cx="27510377" cy="26049431"/>
          </a:xfrm>
          <a:prstGeom prst="rect">
            <a:avLst/>
          </a:prstGeom>
        </p:spPr>
        <p:txBody>
          <a:bodyPr lIns="464965" tIns="232483" rIns="464965" bIns="23248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sldNum" sz="quarter" idx="10"/>
          </p:nvPr>
        </p:nvSpPr>
        <p:spPr/>
        <p:txBody>
          <a:bodyPr/>
          <a:lstStyle>
            <a:lvl1pPr>
              <a:defRPr/>
            </a:lvl1pPr>
          </a:lstStyle>
          <a:p>
            <a:pPr>
              <a:defRPr/>
            </a:pPr>
            <a:fld id="{2ACA90CC-EE70-4A4D-82B5-BB824F6681F2}"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8355" y="1580695"/>
            <a:ext cx="27510377" cy="6578600"/>
          </a:xfrm>
          <a:prstGeom prst="rect">
            <a:avLst/>
          </a:prstGeom>
        </p:spPr>
        <p:txBody>
          <a:bodyPr lIns="464965" tIns="232483" rIns="464965" bIns="232483"/>
          <a:lstStyle/>
          <a:p>
            <a:r>
              <a:rPr lang="en-US"/>
              <a:t>Click to edit Master title style</a:t>
            </a:r>
          </a:p>
        </p:txBody>
      </p:sp>
      <p:sp>
        <p:nvSpPr>
          <p:cNvPr id="3" name="Rectangle 12"/>
          <p:cNvSpPr>
            <a:spLocks noGrp="1" noChangeArrowheads="1"/>
          </p:cNvSpPr>
          <p:nvPr>
            <p:ph type="sldNum" sz="quarter" idx="10"/>
          </p:nvPr>
        </p:nvSpPr>
        <p:spPr>
          <a:ln/>
        </p:spPr>
        <p:txBody>
          <a:bodyPr/>
          <a:lstStyle>
            <a:lvl1pPr>
              <a:defRPr/>
            </a:lvl1pPr>
          </a:lstStyle>
          <a:p>
            <a:pPr>
              <a:defRPr/>
            </a:pPr>
            <a:fld id="{7E9184DD-C4A0-48E6-B15E-16FE4CD26E46}"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a:ln/>
        </p:spPr>
        <p:txBody>
          <a:bodyPr/>
          <a:lstStyle>
            <a:lvl1pPr>
              <a:defRPr/>
            </a:lvl1pPr>
          </a:lstStyle>
          <a:p>
            <a:pPr>
              <a:defRPr/>
            </a:pPr>
            <a:fld id="{3F420E2E-369D-4C75-B8DA-28387330E4A7}"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8357" y="1571554"/>
            <a:ext cx="10056361" cy="6688244"/>
          </a:xfrm>
          <a:prstGeom prst="rect">
            <a:avLst/>
          </a:prstGeom>
        </p:spPr>
        <p:txBody>
          <a:bodyPr lIns="464965" tIns="232483" rIns="464965" bIns="232483" anchor="b"/>
          <a:lstStyle>
            <a:lvl1pPr algn="l">
              <a:defRPr sz="4919" b="1"/>
            </a:lvl1pPr>
          </a:lstStyle>
          <a:p>
            <a:r>
              <a:rPr lang="en-US"/>
              <a:t>Click to edit Master title style</a:t>
            </a:r>
          </a:p>
        </p:txBody>
      </p:sp>
      <p:sp>
        <p:nvSpPr>
          <p:cNvPr id="3" name="Content Placeholder 2"/>
          <p:cNvSpPr>
            <a:spLocks noGrp="1"/>
          </p:cNvSpPr>
          <p:nvPr>
            <p:ph idx="1"/>
          </p:nvPr>
        </p:nvSpPr>
        <p:spPr>
          <a:xfrm>
            <a:off x="11950881" y="1571563"/>
            <a:ext cx="17087850" cy="33687917"/>
          </a:xfrm>
          <a:prstGeom prst="rect">
            <a:avLst/>
          </a:prstGeom>
        </p:spPr>
        <p:txBody>
          <a:bodyPr lIns="464965" tIns="232483" rIns="464965" bIns="232483"/>
          <a:lstStyle>
            <a:lvl1pPr>
              <a:defRPr sz="7859"/>
            </a:lvl1pPr>
            <a:lvl2pPr>
              <a:defRPr sz="6847"/>
            </a:lvl2pPr>
            <a:lvl3pPr>
              <a:defRPr sz="5882"/>
            </a:lvl3pPr>
            <a:lvl4pPr>
              <a:defRPr sz="4919"/>
            </a:lvl4pPr>
            <a:lvl5pPr>
              <a:defRPr sz="4919"/>
            </a:lvl5pPr>
            <a:lvl6pPr>
              <a:defRPr sz="4919"/>
            </a:lvl6pPr>
            <a:lvl7pPr>
              <a:defRPr sz="4919"/>
            </a:lvl7pPr>
            <a:lvl8pPr>
              <a:defRPr sz="4919"/>
            </a:lvl8pPr>
            <a:lvl9pPr>
              <a:defRPr sz="49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28357" y="8259807"/>
            <a:ext cx="10056361" cy="26999673"/>
          </a:xfrm>
          <a:prstGeom prst="rect">
            <a:avLst/>
          </a:prstGeom>
        </p:spPr>
        <p:txBody>
          <a:bodyPr lIns="464965" tIns="232483" rIns="464965" bIns="232483"/>
          <a:lstStyle>
            <a:lvl1pPr marL="0" indent="0">
              <a:buNone/>
              <a:defRPr sz="3424"/>
            </a:lvl1pPr>
            <a:lvl2pPr marL="1120976" indent="0">
              <a:buNone/>
              <a:defRPr sz="2942"/>
            </a:lvl2pPr>
            <a:lvl3pPr marL="2241951" indent="0">
              <a:buNone/>
              <a:defRPr sz="2459"/>
            </a:lvl3pPr>
            <a:lvl4pPr marL="3362924" indent="0">
              <a:buNone/>
              <a:defRPr sz="2218"/>
            </a:lvl4pPr>
            <a:lvl5pPr marL="4483899" indent="0">
              <a:buNone/>
              <a:defRPr sz="2218"/>
            </a:lvl5pPr>
            <a:lvl6pPr marL="5604875" indent="0">
              <a:buNone/>
              <a:defRPr sz="2218"/>
            </a:lvl6pPr>
            <a:lvl7pPr marL="6725851" indent="0">
              <a:buNone/>
              <a:defRPr sz="2218"/>
            </a:lvl7pPr>
            <a:lvl8pPr marL="7846823" indent="0">
              <a:buNone/>
              <a:defRPr sz="2218"/>
            </a:lvl8pPr>
            <a:lvl9pPr marL="8967799" indent="0">
              <a:buNone/>
              <a:defRPr sz="2218"/>
            </a:lvl9pPr>
          </a:lstStyle>
          <a:p>
            <a:pPr lvl="0"/>
            <a:r>
              <a:rPr lang="en-US"/>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pPr>
              <a:defRPr/>
            </a:pPr>
            <a:fld id="{05B5E379-8B1E-4377-A59F-996A7AFDF714}"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1364" y="27630121"/>
            <a:ext cx="18340251" cy="3261892"/>
          </a:xfrm>
          <a:prstGeom prst="rect">
            <a:avLst/>
          </a:prstGeom>
        </p:spPr>
        <p:txBody>
          <a:bodyPr lIns="464965" tIns="232483" rIns="464965" bIns="232483" anchor="b"/>
          <a:lstStyle>
            <a:lvl1pPr algn="l">
              <a:defRPr sz="4919" b="1"/>
            </a:lvl1pPr>
          </a:lstStyle>
          <a:p>
            <a:r>
              <a:rPr lang="en-US"/>
              <a:t>Click to edit Master title style</a:t>
            </a:r>
          </a:p>
        </p:txBody>
      </p:sp>
      <p:sp>
        <p:nvSpPr>
          <p:cNvPr id="3" name="Picture Placeholder 2"/>
          <p:cNvSpPr>
            <a:spLocks noGrp="1"/>
          </p:cNvSpPr>
          <p:nvPr>
            <p:ph type="pic" idx="1"/>
          </p:nvPr>
        </p:nvSpPr>
        <p:spPr>
          <a:xfrm>
            <a:off x="5991364" y="3526860"/>
            <a:ext cx="18340251" cy="23682960"/>
          </a:xfrm>
          <a:prstGeom prst="rect">
            <a:avLst/>
          </a:prstGeom>
        </p:spPr>
        <p:txBody>
          <a:bodyPr lIns="464965" tIns="232483" rIns="464965" bIns="232483"/>
          <a:lstStyle>
            <a:lvl1pPr marL="0" indent="0">
              <a:buNone/>
              <a:defRPr sz="7859"/>
            </a:lvl1pPr>
            <a:lvl2pPr marL="1120976" indent="0">
              <a:buNone/>
              <a:defRPr sz="6847"/>
            </a:lvl2pPr>
            <a:lvl3pPr marL="2241951" indent="0">
              <a:buNone/>
              <a:defRPr sz="5882"/>
            </a:lvl3pPr>
            <a:lvl4pPr marL="3362924" indent="0">
              <a:buNone/>
              <a:defRPr sz="4919"/>
            </a:lvl4pPr>
            <a:lvl5pPr marL="4483899" indent="0">
              <a:buNone/>
              <a:defRPr sz="4919"/>
            </a:lvl5pPr>
            <a:lvl6pPr marL="5604875" indent="0">
              <a:buNone/>
              <a:defRPr sz="4919"/>
            </a:lvl6pPr>
            <a:lvl7pPr marL="6725851" indent="0">
              <a:buNone/>
              <a:defRPr sz="4919"/>
            </a:lvl7pPr>
            <a:lvl8pPr marL="7846823" indent="0">
              <a:buNone/>
              <a:defRPr sz="4919"/>
            </a:lvl8pPr>
            <a:lvl9pPr marL="8967799" indent="0">
              <a:buNone/>
              <a:defRPr sz="4919"/>
            </a:lvl9pPr>
          </a:lstStyle>
          <a:p>
            <a:pPr lvl="0"/>
            <a:r>
              <a:rPr lang="en-US" noProof="0" dirty="0"/>
              <a:t>Click icon to add picture</a:t>
            </a:r>
          </a:p>
        </p:txBody>
      </p:sp>
      <p:sp>
        <p:nvSpPr>
          <p:cNvPr id="4" name="Text Placeholder 3"/>
          <p:cNvSpPr>
            <a:spLocks noGrp="1"/>
          </p:cNvSpPr>
          <p:nvPr>
            <p:ph type="body" sz="half" idx="2"/>
          </p:nvPr>
        </p:nvSpPr>
        <p:spPr>
          <a:xfrm>
            <a:off x="5991364" y="30892013"/>
            <a:ext cx="18340251" cy="4632428"/>
          </a:xfrm>
          <a:prstGeom prst="rect">
            <a:avLst/>
          </a:prstGeom>
        </p:spPr>
        <p:txBody>
          <a:bodyPr lIns="464965" tIns="232483" rIns="464965" bIns="232483"/>
          <a:lstStyle>
            <a:lvl1pPr marL="0" indent="0">
              <a:buNone/>
              <a:defRPr sz="3424"/>
            </a:lvl1pPr>
            <a:lvl2pPr marL="1120976" indent="0">
              <a:buNone/>
              <a:defRPr sz="2942"/>
            </a:lvl2pPr>
            <a:lvl3pPr marL="2241951" indent="0">
              <a:buNone/>
              <a:defRPr sz="2459"/>
            </a:lvl3pPr>
            <a:lvl4pPr marL="3362924" indent="0">
              <a:buNone/>
              <a:defRPr sz="2218"/>
            </a:lvl4pPr>
            <a:lvl5pPr marL="4483899" indent="0">
              <a:buNone/>
              <a:defRPr sz="2218"/>
            </a:lvl5pPr>
            <a:lvl6pPr marL="5604875" indent="0">
              <a:buNone/>
              <a:defRPr sz="2218"/>
            </a:lvl6pPr>
            <a:lvl7pPr marL="6725851" indent="0">
              <a:buNone/>
              <a:defRPr sz="2218"/>
            </a:lvl7pPr>
            <a:lvl8pPr marL="7846823" indent="0">
              <a:buNone/>
              <a:defRPr sz="2218"/>
            </a:lvl8pPr>
            <a:lvl9pPr marL="8967799" indent="0">
              <a:buNone/>
              <a:defRPr sz="2218"/>
            </a:lvl9pPr>
          </a:lstStyle>
          <a:p>
            <a:pPr lvl="0"/>
            <a:r>
              <a:rPr lang="en-US"/>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pPr>
              <a:defRPr/>
            </a:pPr>
            <a:fld id="{82201913-CCDC-4551-BBD8-9729D9F96E99}"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w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w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wmf"/><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2">
                <a:lumMod val="10000"/>
              </a:schemeClr>
            </a:gs>
            <a:gs pos="0">
              <a:schemeClr val="tx2">
                <a:lumMod val="1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pic>
        <p:nvPicPr>
          <p:cNvPr id="2050" name="Picture 15" descr="updiPPTTemplateBG"/>
          <p:cNvPicPr>
            <a:picLocks noChangeAspect="1" noChangeArrowheads="1"/>
          </p:cNvPicPr>
          <p:nvPr/>
        </p:nvPicPr>
        <p:blipFill>
          <a:blip r:embed="rId13" cstate="print"/>
          <a:srcRect r="9148"/>
          <a:stretch>
            <a:fillRect/>
          </a:stretch>
        </p:blipFill>
        <p:spPr bwMode="auto">
          <a:xfrm>
            <a:off x="0" y="33569011"/>
            <a:ext cx="32918400" cy="4835789"/>
          </a:xfrm>
          <a:prstGeom prst="rect">
            <a:avLst/>
          </a:prstGeom>
          <a:noFill/>
          <a:ln w="9525">
            <a:noFill/>
            <a:miter lim="800000"/>
            <a:headEnd/>
            <a:tailEnd/>
          </a:ln>
        </p:spPr>
      </p:pic>
      <p:pic>
        <p:nvPicPr>
          <p:cNvPr id="4106" name="Picture 10" descr="logo"/>
          <p:cNvPicPr>
            <a:picLocks noChangeAspect="1" noChangeArrowheads="1"/>
          </p:cNvPicPr>
          <p:nvPr/>
        </p:nvPicPr>
        <p:blipFill>
          <a:blip r:embed="rId14" cstate="print"/>
          <a:srcRect/>
          <a:stretch>
            <a:fillRect/>
          </a:stretch>
        </p:blipFill>
        <p:spPr bwMode="auto">
          <a:xfrm>
            <a:off x="4611802" y="3022600"/>
            <a:ext cx="23694798" cy="6915680"/>
          </a:xfrm>
          <a:prstGeom prst="rect">
            <a:avLst/>
          </a:prstGeom>
          <a:noFill/>
          <a:ln w="9525">
            <a:noFill/>
            <a:miter lim="800000"/>
            <a:headEnd/>
            <a:tailEnd/>
          </a:ln>
        </p:spPr>
      </p:pic>
      <p:sp>
        <p:nvSpPr>
          <p:cNvPr id="4107" name="Text Box 11"/>
          <p:cNvSpPr txBox="1">
            <a:spLocks noChangeArrowheads="1"/>
          </p:cNvSpPr>
          <p:nvPr/>
        </p:nvSpPr>
        <p:spPr bwMode="auto">
          <a:xfrm>
            <a:off x="8504125" y="29470351"/>
            <a:ext cx="14538552" cy="905184"/>
          </a:xfrm>
          <a:prstGeom prst="rect">
            <a:avLst/>
          </a:prstGeom>
          <a:noFill/>
          <a:ln w="9525">
            <a:noFill/>
            <a:miter lim="800000"/>
            <a:headEnd/>
            <a:tailEnd/>
          </a:ln>
          <a:effectLst/>
        </p:spPr>
        <p:txBody>
          <a:bodyPr lIns="0" tIns="0" rIns="0" bIns="0">
            <a:spAutoFit/>
          </a:bodyPr>
          <a:lstStyle/>
          <a:p>
            <a:pPr defTabSz="2241813" fontAlgn="auto">
              <a:spcBef>
                <a:spcPts val="0"/>
              </a:spcBef>
              <a:spcAft>
                <a:spcPts val="0"/>
              </a:spcAft>
              <a:defRPr/>
            </a:pPr>
            <a:r>
              <a:rPr lang="en-US" sz="5882" dirty="0">
                <a:latin typeface="Trebuchet MS" pitchFamily="34" charset="0"/>
              </a:rPr>
              <a:t>First Name Last Name, Titles</a:t>
            </a:r>
          </a:p>
        </p:txBody>
      </p:sp>
      <p:sp>
        <p:nvSpPr>
          <p:cNvPr id="4108" name="Rectangle 12"/>
          <p:cNvSpPr>
            <a:spLocks noGrp="1" noChangeArrowheads="1"/>
          </p:cNvSpPr>
          <p:nvPr>
            <p:ph type="sldNum" sz="quarter" idx="4"/>
          </p:nvPr>
        </p:nvSpPr>
        <p:spPr bwMode="auto">
          <a:xfrm>
            <a:off x="30975300" y="33559751"/>
            <a:ext cx="1646124" cy="45267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defTabSz="2241813" fontAlgn="auto">
              <a:spcBef>
                <a:spcPct val="0"/>
              </a:spcBef>
              <a:spcAft>
                <a:spcPct val="0"/>
              </a:spcAft>
              <a:defRPr sz="2942" i="1">
                <a:solidFill>
                  <a:schemeClr val="accent2"/>
                </a:solidFill>
                <a:latin typeface="+mj-lt"/>
              </a:defRPr>
            </a:lvl1pPr>
          </a:lstStyle>
          <a:p>
            <a:pPr>
              <a:defRPr/>
            </a:pPr>
            <a:fld id="{38E05B0F-CC7A-4D10-BC1E-4CC994A6DB1A}" type="slidenum">
              <a:rPr lang="en-US"/>
              <a:pPr>
                <a:defRPr/>
              </a:pPr>
              <a:t>‹#›</a:t>
            </a:fld>
            <a:endParaRPr lang="en-US" dirty="0"/>
          </a:p>
        </p:txBody>
      </p:sp>
      <p:sp>
        <p:nvSpPr>
          <p:cNvPr id="4110" name="Rectangle 14"/>
          <p:cNvSpPr>
            <a:spLocks noChangeArrowheads="1"/>
          </p:cNvSpPr>
          <p:nvPr/>
        </p:nvSpPr>
        <p:spPr bwMode="auto">
          <a:xfrm>
            <a:off x="1646125" y="17779495"/>
            <a:ext cx="29626152" cy="1810496"/>
          </a:xfrm>
          <a:prstGeom prst="rect">
            <a:avLst/>
          </a:prstGeom>
          <a:noFill/>
          <a:ln w="9525">
            <a:noFill/>
            <a:miter lim="800000"/>
            <a:headEnd/>
            <a:tailEnd/>
          </a:ln>
          <a:effectLst/>
        </p:spPr>
        <p:txBody>
          <a:bodyPr lIns="0" tIns="0" rIns="0" bIns="0" anchor="ctr">
            <a:spAutoFit/>
          </a:bodyPr>
          <a:lstStyle/>
          <a:p>
            <a:pPr algn="ctr" defTabSz="2241813" fontAlgn="auto">
              <a:spcBef>
                <a:spcPts val="0"/>
              </a:spcBef>
              <a:spcAft>
                <a:spcPts val="0"/>
              </a:spcAft>
              <a:defRPr/>
            </a:pPr>
            <a:r>
              <a:rPr lang="en-US" sz="11765" dirty="0">
                <a:solidFill>
                  <a:srgbClr val="003E86"/>
                </a:solidFill>
                <a:latin typeface="Trebuchet MS" pitchFamily="34" charset="0"/>
              </a:rPr>
              <a:t>Click to edit Master title style</a:t>
            </a:r>
          </a:p>
        </p:txBody>
      </p:sp>
    </p:spTree>
  </p:cSld>
  <p:clrMap bg1="lt1" tx1="dk1" bg2="lt2" tx2="dk2" accent1="accent1" accent2="accent2" accent3="accent3" accent4="accent4" accent5="accent5" accent6="accent6" hlink="hlink" folHlink="folHlink"/>
  <p:sldLayoutIdLst>
    <p:sldLayoutId id="2147483936" r:id="rId1"/>
    <p:sldLayoutId id="2147483935" r:id="rId2"/>
    <p:sldLayoutId id="2147483934" r:id="rId3"/>
    <p:sldLayoutId id="2147483933" r:id="rId4"/>
    <p:sldLayoutId id="2147483932" r:id="rId5"/>
    <p:sldLayoutId id="2147483931" r:id="rId6"/>
    <p:sldLayoutId id="2147483930" r:id="rId7"/>
    <p:sldLayoutId id="2147483929" r:id="rId8"/>
    <p:sldLayoutId id="2147483928" r:id="rId9"/>
    <p:sldLayoutId id="2147483927" r:id="rId10"/>
    <p:sldLayoutId id="2147483926"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fade">
                                      <p:cBhvr>
                                        <p:cTn id="7" dur="1000"/>
                                        <p:tgtEl>
                                          <p:spTgt spid="4106"/>
                                        </p:tgtEl>
                                      </p:cBhvr>
                                    </p:animEffect>
                                  </p:childTnLst>
                                </p:cTn>
                              </p:par>
                            </p:childTnLst>
                          </p:cTn>
                        </p:par>
                        <p:par>
                          <p:cTn id="8" fill="hold">
                            <p:stCondLst>
                              <p:cond delay="1000"/>
                            </p:stCondLst>
                            <p:childTnLst>
                              <p:par>
                                <p:cTn id="9" presetID="10" presetClass="entr" presetSubtype="0" fill="hold" grpId="0" nodeType="afterEffect">
                                  <p:stCondLst>
                                    <p:cond delay="1500"/>
                                  </p:stCondLst>
                                  <p:childTnLst>
                                    <p:set>
                                      <p:cBhvr>
                                        <p:cTn id="10" dur="1" fill="hold">
                                          <p:stCondLst>
                                            <p:cond delay="0"/>
                                          </p:stCondLst>
                                        </p:cTn>
                                        <p:tgtEl>
                                          <p:spTgt spid="4110"/>
                                        </p:tgtEl>
                                        <p:attrNameLst>
                                          <p:attrName>style.visibility</p:attrName>
                                        </p:attrNameLst>
                                      </p:cBhvr>
                                      <p:to>
                                        <p:strVal val="visible"/>
                                      </p:to>
                                    </p:set>
                                    <p:animEffect transition="in" filter="fade">
                                      <p:cBhvr>
                                        <p:cTn id="11" dur="1000"/>
                                        <p:tgtEl>
                                          <p:spTgt spid="4110"/>
                                        </p:tgtEl>
                                      </p:cBhvr>
                                    </p:animEffect>
                                  </p:childTnLst>
                                </p:cTn>
                              </p:par>
                            </p:childTnLst>
                          </p:cTn>
                        </p:par>
                        <p:par>
                          <p:cTn id="12" fill="hold">
                            <p:stCondLst>
                              <p:cond delay="3500"/>
                            </p:stCondLst>
                            <p:childTnLst>
                              <p:par>
                                <p:cTn id="13" presetID="10" presetClass="entr" presetSubtype="0" fill="hold" grpId="0" nodeType="afterEffect">
                                  <p:stCondLst>
                                    <p:cond delay="1500"/>
                                  </p:stCondLst>
                                  <p:childTnLst>
                                    <p:set>
                                      <p:cBhvr>
                                        <p:cTn id="14" dur="1" fill="hold">
                                          <p:stCondLst>
                                            <p:cond delay="0"/>
                                          </p:stCondLst>
                                        </p:cTn>
                                        <p:tgtEl>
                                          <p:spTgt spid="4107"/>
                                        </p:tgtEl>
                                        <p:attrNameLst>
                                          <p:attrName>style.visibility</p:attrName>
                                        </p:attrNameLst>
                                      </p:cBhvr>
                                      <p:to>
                                        <p:strVal val="visible"/>
                                      </p:to>
                                    </p:set>
                                    <p:animEffect transition="in" filter="fade">
                                      <p:cBhvr>
                                        <p:cTn id="15" dur="1000"/>
                                        <p:tgtEl>
                                          <p:spTgt spid="4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7" grpId="0"/>
      <p:bldP spid="4110" grpId="0"/>
    </p:bldLst>
  </p:timing>
  <p:txStyles>
    <p:titleStyle>
      <a:lvl1pPr algn="ctr" rtl="0" eaLnBrk="0" fontAlgn="base" hangingPunct="0">
        <a:spcBef>
          <a:spcPct val="0"/>
        </a:spcBef>
        <a:spcAft>
          <a:spcPct val="0"/>
        </a:spcAft>
        <a:defRPr sz="11765">
          <a:solidFill>
            <a:srgbClr val="003E86"/>
          </a:solidFill>
          <a:latin typeface="+mj-lt"/>
          <a:ea typeface="+mj-ea"/>
          <a:cs typeface="+mj-cs"/>
        </a:defRPr>
      </a:lvl1pPr>
      <a:lvl2pPr algn="ctr" rtl="0" eaLnBrk="0" fontAlgn="base" hangingPunct="0">
        <a:spcBef>
          <a:spcPct val="0"/>
        </a:spcBef>
        <a:spcAft>
          <a:spcPct val="0"/>
        </a:spcAft>
        <a:defRPr sz="11765">
          <a:solidFill>
            <a:srgbClr val="003E86"/>
          </a:solidFill>
          <a:latin typeface="Trebuchet MS" pitchFamily="34" charset="0"/>
        </a:defRPr>
      </a:lvl2pPr>
      <a:lvl3pPr algn="ctr" rtl="0" eaLnBrk="0" fontAlgn="base" hangingPunct="0">
        <a:spcBef>
          <a:spcPct val="0"/>
        </a:spcBef>
        <a:spcAft>
          <a:spcPct val="0"/>
        </a:spcAft>
        <a:defRPr sz="11765">
          <a:solidFill>
            <a:srgbClr val="003E86"/>
          </a:solidFill>
          <a:latin typeface="Trebuchet MS" pitchFamily="34" charset="0"/>
        </a:defRPr>
      </a:lvl3pPr>
      <a:lvl4pPr algn="ctr" rtl="0" eaLnBrk="0" fontAlgn="base" hangingPunct="0">
        <a:spcBef>
          <a:spcPct val="0"/>
        </a:spcBef>
        <a:spcAft>
          <a:spcPct val="0"/>
        </a:spcAft>
        <a:defRPr sz="11765">
          <a:solidFill>
            <a:srgbClr val="003E86"/>
          </a:solidFill>
          <a:latin typeface="Trebuchet MS" pitchFamily="34" charset="0"/>
        </a:defRPr>
      </a:lvl4pPr>
      <a:lvl5pPr algn="ctr" rtl="0" eaLnBrk="0" fontAlgn="base" hangingPunct="0">
        <a:spcBef>
          <a:spcPct val="0"/>
        </a:spcBef>
        <a:spcAft>
          <a:spcPct val="0"/>
        </a:spcAft>
        <a:defRPr sz="11765">
          <a:solidFill>
            <a:srgbClr val="003E86"/>
          </a:solidFill>
          <a:latin typeface="Trebuchet MS" pitchFamily="34" charset="0"/>
        </a:defRPr>
      </a:lvl5pPr>
      <a:lvl6pPr marL="1120976" algn="ctr" rtl="0" eaLnBrk="1" fontAlgn="base" hangingPunct="1">
        <a:spcBef>
          <a:spcPct val="0"/>
        </a:spcBef>
        <a:spcAft>
          <a:spcPct val="0"/>
        </a:spcAft>
        <a:defRPr sz="11765">
          <a:solidFill>
            <a:srgbClr val="003E86"/>
          </a:solidFill>
          <a:latin typeface="Trebuchet MS" pitchFamily="34" charset="0"/>
        </a:defRPr>
      </a:lvl6pPr>
      <a:lvl7pPr marL="2241951" algn="ctr" rtl="0" eaLnBrk="1" fontAlgn="base" hangingPunct="1">
        <a:spcBef>
          <a:spcPct val="0"/>
        </a:spcBef>
        <a:spcAft>
          <a:spcPct val="0"/>
        </a:spcAft>
        <a:defRPr sz="11765">
          <a:solidFill>
            <a:srgbClr val="003E86"/>
          </a:solidFill>
          <a:latin typeface="Trebuchet MS" pitchFamily="34" charset="0"/>
        </a:defRPr>
      </a:lvl7pPr>
      <a:lvl8pPr marL="3362924" algn="ctr" rtl="0" eaLnBrk="1" fontAlgn="base" hangingPunct="1">
        <a:spcBef>
          <a:spcPct val="0"/>
        </a:spcBef>
        <a:spcAft>
          <a:spcPct val="0"/>
        </a:spcAft>
        <a:defRPr sz="11765">
          <a:solidFill>
            <a:srgbClr val="003E86"/>
          </a:solidFill>
          <a:latin typeface="Trebuchet MS" pitchFamily="34" charset="0"/>
        </a:defRPr>
      </a:lvl8pPr>
      <a:lvl9pPr marL="4483899" algn="ctr" rtl="0" eaLnBrk="1" fontAlgn="base" hangingPunct="1">
        <a:spcBef>
          <a:spcPct val="0"/>
        </a:spcBef>
        <a:spcAft>
          <a:spcPct val="0"/>
        </a:spcAft>
        <a:defRPr sz="11765">
          <a:solidFill>
            <a:srgbClr val="003E86"/>
          </a:solidFill>
          <a:latin typeface="Trebuchet MS" pitchFamily="34" charset="0"/>
        </a:defRPr>
      </a:lvl9pPr>
    </p:titleStyle>
    <p:bodyStyle>
      <a:lvl1pPr marL="840467" indent="-840467" algn="l" rtl="0" eaLnBrk="0" fontAlgn="base" hangingPunct="0">
        <a:spcBef>
          <a:spcPct val="20000"/>
        </a:spcBef>
        <a:spcAft>
          <a:spcPct val="0"/>
        </a:spcAft>
        <a:buChar char="•"/>
        <a:defRPr sz="7859">
          <a:solidFill>
            <a:schemeClr val="tx1"/>
          </a:solidFill>
          <a:latin typeface="+mn-lt"/>
          <a:ea typeface="+mn-ea"/>
          <a:cs typeface="+mn-cs"/>
        </a:defRPr>
      </a:lvl1pPr>
      <a:lvl2pPr marL="1821013" indent="-700390" algn="l" rtl="0" eaLnBrk="0" fontAlgn="base" hangingPunct="0">
        <a:spcBef>
          <a:spcPct val="20000"/>
        </a:spcBef>
        <a:spcAft>
          <a:spcPct val="0"/>
        </a:spcAft>
        <a:buChar char="–"/>
        <a:defRPr sz="6847">
          <a:solidFill>
            <a:schemeClr val="tx1"/>
          </a:solidFill>
          <a:latin typeface="+mn-lt"/>
        </a:defRPr>
      </a:lvl2pPr>
      <a:lvl3pPr marL="2802323" indent="-560312" algn="l" rtl="0" eaLnBrk="0" fontAlgn="base" hangingPunct="0">
        <a:spcBef>
          <a:spcPct val="20000"/>
        </a:spcBef>
        <a:spcAft>
          <a:spcPct val="0"/>
        </a:spcAft>
        <a:buChar char="•"/>
        <a:defRPr sz="5882">
          <a:solidFill>
            <a:schemeClr val="tx1"/>
          </a:solidFill>
          <a:latin typeface="+mn-lt"/>
        </a:defRPr>
      </a:lvl3pPr>
      <a:lvl4pPr marL="3922946" indent="-560312" algn="l" rtl="0" eaLnBrk="0" fontAlgn="base" hangingPunct="0">
        <a:spcBef>
          <a:spcPct val="20000"/>
        </a:spcBef>
        <a:spcAft>
          <a:spcPct val="0"/>
        </a:spcAft>
        <a:buChar char="–"/>
        <a:defRPr sz="4919">
          <a:solidFill>
            <a:schemeClr val="tx1"/>
          </a:solidFill>
          <a:latin typeface="+mn-lt"/>
        </a:defRPr>
      </a:lvl4pPr>
      <a:lvl5pPr marL="5044334" indent="-560312" algn="l" rtl="0" eaLnBrk="0" fontAlgn="base" hangingPunct="0">
        <a:spcBef>
          <a:spcPct val="20000"/>
        </a:spcBef>
        <a:spcAft>
          <a:spcPct val="0"/>
        </a:spcAft>
        <a:buChar char="»"/>
        <a:defRPr sz="4919">
          <a:solidFill>
            <a:schemeClr val="tx1"/>
          </a:solidFill>
          <a:latin typeface="+mn-lt"/>
        </a:defRPr>
      </a:lvl5pPr>
      <a:lvl6pPr marL="6165362" indent="-560486" algn="l" rtl="0" eaLnBrk="1" fontAlgn="base" hangingPunct="1">
        <a:spcBef>
          <a:spcPct val="20000"/>
        </a:spcBef>
        <a:spcAft>
          <a:spcPct val="0"/>
        </a:spcAft>
        <a:buChar char="»"/>
        <a:defRPr sz="4919">
          <a:solidFill>
            <a:schemeClr val="tx1"/>
          </a:solidFill>
          <a:latin typeface="+mn-lt"/>
        </a:defRPr>
      </a:lvl6pPr>
      <a:lvl7pPr marL="7286337" indent="-560486" algn="l" rtl="0" eaLnBrk="1" fontAlgn="base" hangingPunct="1">
        <a:spcBef>
          <a:spcPct val="20000"/>
        </a:spcBef>
        <a:spcAft>
          <a:spcPct val="0"/>
        </a:spcAft>
        <a:buChar char="»"/>
        <a:defRPr sz="4919">
          <a:solidFill>
            <a:schemeClr val="tx1"/>
          </a:solidFill>
          <a:latin typeface="+mn-lt"/>
        </a:defRPr>
      </a:lvl7pPr>
      <a:lvl8pPr marL="8407313" indent="-560486" algn="l" rtl="0" eaLnBrk="1" fontAlgn="base" hangingPunct="1">
        <a:spcBef>
          <a:spcPct val="20000"/>
        </a:spcBef>
        <a:spcAft>
          <a:spcPct val="0"/>
        </a:spcAft>
        <a:buChar char="»"/>
        <a:defRPr sz="4919">
          <a:solidFill>
            <a:schemeClr val="tx1"/>
          </a:solidFill>
          <a:latin typeface="+mn-lt"/>
        </a:defRPr>
      </a:lvl8pPr>
      <a:lvl9pPr marL="9528288" indent="-560486" algn="l" rtl="0" eaLnBrk="1" fontAlgn="base" hangingPunct="1">
        <a:spcBef>
          <a:spcPct val="20000"/>
        </a:spcBef>
        <a:spcAft>
          <a:spcPct val="0"/>
        </a:spcAft>
        <a:buChar char="»"/>
        <a:defRPr sz="4919">
          <a:solidFill>
            <a:schemeClr val="tx1"/>
          </a:solidFill>
          <a:latin typeface="+mn-lt"/>
        </a:defRPr>
      </a:lvl9pPr>
    </p:bodyStyle>
    <p:otherStyle>
      <a:defPPr>
        <a:defRPr lang="en-US"/>
      </a:defPPr>
      <a:lvl1pPr marL="0" algn="l" defTabSz="2241951" rtl="0" eaLnBrk="1" latinLnBrk="0" hangingPunct="1">
        <a:defRPr sz="4436" kern="1200">
          <a:solidFill>
            <a:schemeClr val="tx1"/>
          </a:solidFill>
          <a:latin typeface="+mn-lt"/>
          <a:ea typeface="+mn-ea"/>
          <a:cs typeface="+mn-cs"/>
        </a:defRPr>
      </a:lvl1pPr>
      <a:lvl2pPr marL="1120976" algn="l" defTabSz="2241951" rtl="0" eaLnBrk="1" latinLnBrk="0" hangingPunct="1">
        <a:defRPr sz="4436" kern="1200">
          <a:solidFill>
            <a:schemeClr val="tx1"/>
          </a:solidFill>
          <a:latin typeface="+mn-lt"/>
          <a:ea typeface="+mn-ea"/>
          <a:cs typeface="+mn-cs"/>
        </a:defRPr>
      </a:lvl2pPr>
      <a:lvl3pPr marL="2241951" algn="l" defTabSz="2241951" rtl="0" eaLnBrk="1" latinLnBrk="0" hangingPunct="1">
        <a:defRPr sz="4436" kern="1200">
          <a:solidFill>
            <a:schemeClr val="tx1"/>
          </a:solidFill>
          <a:latin typeface="+mn-lt"/>
          <a:ea typeface="+mn-ea"/>
          <a:cs typeface="+mn-cs"/>
        </a:defRPr>
      </a:lvl3pPr>
      <a:lvl4pPr marL="3362924" algn="l" defTabSz="2241951" rtl="0" eaLnBrk="1" latinLnBrk="0" hangingPunct="1">
        <a:defRPr sz="4436" kern="1200">
          <a:solidFill>
            <a:schemeClr val="tx1"/>
          </a:solidFill>
          <a:latin typeface="+mn-lt"/>
          <a:ea typeface="+mn-ea"/>
          <a:cs typeface="+mn-cs"/>
        </a:defRPr>
      </a:lvl4pPr>
      <a:lvl5pPr marL="4483899" algn="l" defTabSz="2241951" rtl="0" eaLnBrk="1" latinLnBrk="0" hangingPunct="1">
        <a:defRPr sz="4436" kern="1200">
          <a:solidFill>
            <a:schemeClr val="tx1"/>
          </a:solidFill>
          <a:latin typeface="+mn-lt"/>
          <a:ea typeface="+mn-ea"/>
          <a:cs typeface="+mn-cs"/>
        </a:defRPr>
      </a:lvl5pPr>
      <a:lvl6pPr marL="5604875" algn="l" defTabSz="2241951" rtl="0" eaLnBrk="1" latinLnBrk="0" hangingPunct="1">
        <a:defRPr sz="4436" kern="1200">
          <a:solidFill>
            <a:schemeClr val="tx1"/>
          </a:solidFill>
          <a:latin typeface="+mn-lt"/>
          <a:ea typeface="+mn-ea"/>
          <a:cs typeface="+mn-cs"/>
        </a:defRPr>
      </a:lvl6pPr>
      <a:lvl7pPr marL="6725851" algn="l" defTabSz="2241951" rtl="0" eaLnBrk="1" latinLnBrk="0" hangingPunct="1">
        <a:defRPr sz="4436" kern="1200">
          <a:solidFill>
            <a:schemeClr val="tx1"/>
          </a:solidFill>
          <a:latin typeface="+mn-lt"/>
          <a:ea typeface="+mn-ea"/>
          <a:cs typeface="+mn-cs"/>
        </a:defRPr>
      </a:lvl7pPr>
      <a:lvl8pPr marL="7846823" algn="l" defTabSz="2241951" rtl="0" eaLnBrk="1" latinLnBrk="0" hangingPunct="1">
        <a:defRPr sz="4436" kern="1200">
          <a:solidFill>
            <a:schemeClr val="tx1"/>
          </a:solidFill>
          <a:latin typeface="+mn-lt"/>
          <a:ea typeface="+mn-ea"/>
          <a:cs typeface="+mn-cs"/>
        </a:defRPr>
      </a:lvl8pPr>
      <a:lvl9pPr marL="8967799" algn="l" defTabSz="2241951" rtl="0" eaLnBrk="1" latinLnBrk="0" hangingPunct="1">
        <a:defRPr sz="443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2">
                <a:lumMod val="10000"/>
              </a:schemeClr>
            </a:gs>
            <a:gs pos="0">
              <a:schemeClr val="tx2">
                <a:lumMod val="1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6154" name="Rectangle 10"/>
          <p:cNvSpPr>
            <a:spLocks noGrp="1" noChangeArrowheads="1"/>
          </p:cNvSpPr>
          <p:nvPr>
            <p:ph type="title"/>
          </p:nvPr>
        </p:nvSpPr>
        <p:spPr bwMode="auto">
          <a:xfrm>
            <a:off x="1646125" y="2539947"/>
            <a:ext cx="29626152" cy="1128290"/>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lvl="0"/>
            <a:r>
              <a:rPr lang="en-US"/>
              <a:t>Click to edit slide title</a:t>
            </a:r>
          </a:p>
        </p:txBody>
      </p:sp>
      <p:sp>
        <p:nvSpPr>
          <p:cNvPr id="6155" name="Rectangle 11"/>
          <p:cNvSpPr>
            <a:spLocks noGrp="1" noChangeArrowheads="1"/>
          </p:cNvSpPr>
          <p:nvPr>
            <p:ph type="body" idx="1"/>
          </p:nvPr>
        </p:nvSpPr>
        <p:spPr bwMode="auto">
          <a:xfrm>
            <a:off x="1646125" y="6400800"/>
            <a:ext cx="29626152" cy="25345761"/>
          </a:xfrm>
          <a:prstGeom prst="rect">
            <a:avLst/>
          </a:prstGeom>
          <a:noFill/>
          <a:ln w="9525">
            <a:noFill/>
            <a:miter lim="800000"/>
            <a:headEnd/>
            <a:tailEnd/>
          </a:ln>
        </p:spPr>
        <p:txBody>
          <a:bodyPr vert="horz" wrap="square" lIns="464894" tIns="232447" rIns="464894" bIns="2324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8" name="Rectangle 14"/>
          <p:cNvSpPr>
            <a:spLocks noGrp="1" noChangeArrowheads="1"/>
          </p:cNvSpPr>
          <p:nvPr>
            <p:ph type="sldNum" sz="quarter" idx="4"/>
          </p:nvPr>
        </p:nvSpPr>
        <p:spPr bwMode="auto">
          <a:xfrm>
            <a:off x="30975300" y="33559751"/>
            <a:ext cx="1646124" cy="45267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defTabSz="2241813" fontAlgn="auto">
              <a:spcBef>
                <a:spcPct val="0"/>
              </a:spcBef>
              <a:spcAft>
                <a:spcPct val="0"/>
              </a:spcAft>
              <a:defRPr sz="2942" i="1">
                <a:solidFill>
                  <a:schemeClr val="accent2"/>
                </a:solidFill>
                <a:latin typeface="+mn-lt"/>
              </a:defRPr>
            </a:lvl1pPr>
          </a:lstStyle>
          <a:p>
            <a:pPr>
              <a:defRPr/>
            </a:pPr>
            <a:fld id="{0BAFE71A-AF00-41E5-985A-04BFBB127405}" type="slidenum">
              <a:rPr lang="en-US"/>
              <a:pPr>
                <a:defRPr/>
              </a:pPr>
              <a:t>‹#›</a:t>
            </a:fld>
            <a:endParaRPr lang="en-US" dirty="0"/>
          </a:p>
        </p:txBody>
      </p:sp>
      <p:pic>
        <p:nvPicPr>
          <p:cNvPr id="3077" name="Picture 15" descr="Diabetes_Logo_Rev"/>
          <p:cNvPicPr>
            <a:picLocks noChangeAspect="1" noChangeArrowheads="1"/>
          </p:cNvPicPr>
          <p:nvPr/>
        </p:nvPicPr>
        <p:blipFill>
          <a:blip r:embed="rId14" cstate="print"/>
          <a:srcRect/>
          <a:stretch>
            <a:fillRect/>
          </a:stretch>
        </p:blipFill>
        <p:spPr bwMode="auto">
          <a:xfrm>
            <a:off x="-103074" y="34965482"/>
            <a:ext cx="10332924" cy="3581930"/>
          </a:xfrm>
          <a:prstGeom prst="rect">
            <a:avLst/>
          </a:prstGeom>
          <a:noFill/>
          <a:ln w="9525">
            <a:noFill/>
            <a:miter lim="800000"/>
            <a:headEnd/>
            <a:tailEnd/>
          </a:ln>
        </p:spPr>
      </p:pic>
      <p:pic>
        <p:nvPicPr>
          <p:cNvPr id="3078" name="Picture 12" descr="updiPPTTemplateBG"/>
          <p:cNvPicPr>
            <a:picLocks noChangeAspect="1" noChangeArrowheads="1"/>
          </p:cNvPicPr>
          <p:nvPr/>
        </p:nvPicPr>
        <p:blipFill>
          <a:blip r:embed="rId15" cstate="print"/>
          <a:srcRect r="9148"/>
          <a:stretch>
            <a:fillRect/>
          </a:stretch>
        </p:blipFill>
        <p:spPr bwMode="auto">
          <a:xfrm>
            <a:off x="0" y="33569011"/>
            <a:ext cx="32918400" cy="4835789"/>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48" r:id="rId1"/>
    <p:sldLayoutId id="2147483947" r:id="rId2"/>
    <p:sldLayoutId id="2147483946" r:id="rId3"/>
    <p:sldLayoutId id="2147483945" r:id="rId4"/>
    <p:sldLayoutId id="2147483944" r:id="rId5"/>
    <p:sldLayoutId id="2147483943" r:id="rId6"/>
    <p:sldLayoutId id="2147483942" r:id="rId7"/>
    <p:sldLayoutId id="2147483941" r:id="rId8"/>
    <p:sldLayoutId id="2147483940" r:id="rId9"/>
    <p:sldLayoutId id="2147483939" r:id="rId10"/>
    <p:sldLayoutId id="2147483938" r:id="rId11"/>
    <p:sldLayoutId id="2147483937"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54"/>
                                        </p:tgtEl>
                                        <p:attrNameLst>
                                          <p:attrName>style.visibility</p:attrName>
                                        </p:attrNameLst>
                                      </p:cBhvr>
                                      <p:to>
                                        <p:strVal val="visible"/>
                                      </p:to>
                                    </p:set>
                                    <p:animEffect transition="in" filter="fade">
                                      <p:cBhvr>
                                        <p:cTn id="7" dur="500"/>
                                        <p:tgtEl>
                                          <p:spTgt spid="61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155">
                                            <p:txEl>
                                              <p:pRg st="0" end="0"/>
                                            </p:txEl>
                                          </p:spTgt>
                                        </p:tgtEl>
                                        <p:attrNameLst>
                                          <p:attrName>style.visibility</p:attrName>
                                        </p:attrNameLst>
                                      </p:cBhvr>
                                      <p:to>
                                        <p:strVal val="visible"/>
                                      </p:to>
                                    </p:set>
                                    <p:animEffect transition="in" filter="fade">
                                      <p:cBhvr>
                                        <p:cTn id="11" dur="500"/>
                                        <p:tgtEl>
                                          <p:spTgt spid="615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155">
                                            <p:txEl>
                                              <p:pRg st="1" end="1"/>
                                            </p:txEl>
                                          </p:spTgt>
                                        </p:tgtEl>
                                        <p:attrNameLst>
                                          <p:attrName>style.visibility</p:attrName>
                                        </p:attrNameLst>
                                      </p:cBhvr>
                                      <p:to>
                                        <p:strVal val="visible"/>
                                      </p:to>
                                    </p:set>
                                    <p:animEffect transition="in" filter="fade">
                                      <p:cBhvr>
                                        <p:cTn id="15" dur="500"/>
                                        <p:tgtEl>
                                          <p:spTgt spid="6155">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155">
                                            <p:txEl>
                                              <p:pRg st="2" end="2"/>
                                            </p:txEl>
                                          </p:spTgt>
                                        </p:tgtEl>
                                        <p:attrNameLst>
                                          <p:attrName>style.visibility</p:attrName>
                                        </p:attrNameLst>
                                      </p:cBhvr>
                                      <p:to>
                                        <p:strVal val="visible"/>
                                      </p:to>
                                    </p:set>
                                    <p:animEffect transition="in" filter="fade">
                                      <p:cBhvr>
                                        <p:cTn id="19" dur="500"/>
                                        <p:tgtEl>
                                          <p:spTgt spid="6155">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155">
                                            <p:txEl>
                                              <p:pRg st="3" end="3"/>
                                            </p:txEl>
                                          </p:spTgt>
                                        </p:tgtEl>
                                        <p:attrNameLst>
                                          <p:attrName>style.visibility</p:attrName>
                                        </p:attrNameLst>
                                      </p:cBhvr>
                                      <p:to>
                                        <p:strVal val="visible"/>
                                      </p:to>
                                    </p:set>
                                    <p:animEffect transition="in" filter="fade">
                                      <p:cBhvr>
                                        <p:cTn id="23" dur="500"/>
                                        <p:tgtEl>
                                          <p:spTgt spid="6155">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155">
                                            <p:txEl>
                                              <p:pRg st="4" end="4"/>
                                            </p:txEl>
                                          </p:spTgt>
                                        </p:tgtEl>
                                        <p:attrNameLst>
                                          <p:attrName>style.visibility</p:attrName>
                                        </p:attrNameLst>
                                      </p:cBhvr>
                                      <p:to>
                                        <p:strVal val="visible"/>
                                      </p:to>
                                    </p:set>
                                    <p:animEffect transition="in" filter="fade">
                                      <p:cBhvr>
                                        <p:cTn id="27" dur="500"/>
                                        <p:tgtEl>
                                          <p:spTgt spid="61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p:bldP spid="6155" grpId="0" build="p">
        <p:tmplLst>
          <p:tmpl lvl="1">
            <p:tnLst>
              <p:par>
                <p:cTn presetID="10" presetClass="entr" presetSubtype="0" fill="hold" nodeType="afterEffect">
                  <p:stCondLst>
                    <p:cond delay="0"/>
                  </p:stCondLst>
                  <p:childTnLst>
                    <p:set>
                      <p:cBhvr>
                        <p:cTn dur="1" fill="hold">
                          <p:stCondLst>
                            <p:cond delay="0"/>
                          </p:stCondLst>
                        </p:cTn>
                        <p:tgtEl>
                          <p:spTgt spid="6155"/>
                        </p:tgtEl>
                        <p:attrNameLst>
                          <p:attrName>style.visibility</p:attrName>
                        </p:attrNameLst>
                      </p:cBhvr>
                      <p:to>
                        <p:strVal val="visible"/>
                      </p:to>
                    </p:set>
                    <p:animEffect transition="in" filter="fade">
                      <p:cBhvr>
                        <p:cTn dur="500"/>
                        <p:tgtEl>
                          <p:spTgt spid="6155"/>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6155"/>
                        </p:tgtEl>
                        <p:attrNameLst>
                          <p:attrName>style.visibility</p:attrName>
                        </p:attrNameLst>
                      </p:cBhvr>
                      <p:to>
                        <p:strVal val="visible"/>
                      </p:to>
                    </p:set>
                    <p:animEffect transition="in" filter="fade">
                      <p:cBhvr>
                        <p:cTn dur="500"/>
                        <p:tgtEl>
                          <p:spTgt spid="6155"/>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6155"/>
                        </p:tgtEl>
                        <p:attrNameLst>
                          <p:attrName>style.visibility</p:attrName>
                        </p:attrNameLst>
                      </p:cBhvr>
                      <p:to>
                        <p:strVal val="visible"/>
                      </p:to>
                    </p:set>
                    <p:animEffect transition="in" filter="fade">
                      <p:cBhvr>
                        <p:cTn dur="500"/>
                        <p:tgtEl>
                          <p:spTgt spid="6155"/>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6155"/>
                        </p:tgtEl>
                        <p:attrNameLst>
                          <p:attrName>style.visibility</p:attrName>
                        </p:attrNameLst>
                      </p:cBhvr>
                      <p:to>
                        <p:strVal val="visible"/>
                      </p:to>
                    </p:set>
                    <p:animEffect transition="in" filter="fade">
                      <p:cBhvr>
                        <p:cTn dur="500"/>
                        <p:tgtEl>
                          <p:spTgt spid="6155"/>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6155"/>
                        </p:tgtEl>
                        <p:attrNameLst>
                          <p:attrName>style.visibility</p:attrName>
                        </p:attrNameLst>
                      </p:cBhvr>
                      <p:to>
                        <p:strVal val="visible"/>
                      </p:to>
                    </p:set>
                    <p:animEffect transition="in" filter="fade">
                      <p:cBhvr>
                        <p:cTn dur="500"/>
                        <p:tgtEl>
                          <p:spTgt spid="6155"/>
                        </p:tgtEl>
                      </p:cBhvr>
                    </p:animEffect>
                  </p:childTnLst>
                </p:cTn>
              </p:par>
            </p:tnLst>
          </p:tmpl>
        </p:tmplLst>
      </p:bldP>
    </p:bldLst>
  </p:timing>
  <p:txStyles>
    <p:titleStyle>
      <a:lvl1pPr algn="ctr" rtl="0" eaLnBrk="0" fontAlgn="base" hangingPunct="0">
        <a:lnSpc>
          <a:spcPct val="65000"/>
        </a:lnSpc>
        <a:spcBef>
          <a:spcPct val="100000"/>
        </a:spcBef>
        <a:spcAft>
          <a:spcPct val="100000"/>
        </a:spcAft>
        <a:defRPr sz="10801">
          <a:solidFill>
            <a:srgbClr val="003273"/>
          </a:solidFill>
          <a:latin typeface="+mj-lt"/>
          <a:ea typeface="+mj-ea"/>
          <a:cs typeface="+mj-cs"/>
        </a:defRPr>
      </a:lvl1pPr>
      <a:lvl2pPr algn="ctr" rtl="0" eaLnBrk="0" fontAlgn="base" hangingPunct="0">
        <a:lnSpc>
          <a:spcPct val="65000"/>
        </a:lnSpc>
        <a:spcBef>
          <a:spcPct val="100000"/>
        </a:spcBef>
        <a:spcAft>
          <a:spcPct val="100000"/>
        </a:spcAft>
        <a:defRPr sz="10801">
          <a:solidFill>
            <a:srgbClr val="003273"/>
          </a:solidFill>
          <a:latin typeface="Trebuchet MS" pitchFamily="34" charset="0"/>
        </a:defRPr>
      </a:lvl2pPr>
      <a:lvl3pPr algn="ctr" rtl="0" eaLnBrk="0" fontAlgn="base" hangingPunct="0">
        <a:lnSpc>
          <a:spcPct val="65000"/>
        </a:lnSpc>
        <a:spcBef>
          <a:spcPct val="100000"/>
        </a:spcBef>
        <a:spcAft>
          <a:spcPct val="100000"/>
        </a:spcAft>
        <a:defRPr sz="10801">
          <a:solidFill>
            <a:srgbClr val="003273"/>
          </a:solidFill>
          <a:latin typeface="Trebuchet MS" pitchFamily="34" charset="0"/>
        </a:defRPr>
      </a:lvl3pPr>
      <a:lvl4pPr algn="ctr" rtl="0" eaLnBrk="0" fontAlgn="base" hangingPunct="0">
        <a:lnSpc>
          <a:spcPct val="65000"/>
        </a:lnSpc>
        <a:spcBef>
          <a:spcPct val="100000"/>
        </a:spcBef>
        <a:spcAft>
          <a:spcPct val="100000"/>
        </a:spcAft>
        <a:defRPr sz="10801">
          <a:solidFill>
            <a:srgbClr val="003273"/>
          </a:solidFill>
          <a:latin typeface="Trebuchet MS" pitchFamily="34" charset="0"/>
        </a:defRPr>
      </a:lvl4pPr>
      <a:lvl5pPr algn="ctr" rtl="0" eaLnBrk="0" fontAlgn="base" hangingPunct="0">
        <a:lnSpc>
          <a:spcPct val="65000"/>
        </a:lnSpc>
        <a:spcBef>
          <a:spcPct val="100000"/>
        </a:spcBef>
        <a:spcAft>
          <a:spcPct val="100000"/>
        </a:spcAft>
        <a:defRPr sz="10801">
          <a:solidFill>
            <a:srgbClr val="003273"/>
          </a:solidFill>
          <a:latin typeface="Trebuchet MS" pitchFamily="34" charset="0"/>
        </a:defRPr>
      </a:lvl5pPr>
      <a:lvl6pPr marL="1120806" algn="ctr" rtl="0" eaLnBrk="1" fontAlgn="base" hangingPunct="1">
        <a:lnSpc>
          <a:spcPct val="65000"/>
        </a:lnSpc>
        <a:spcBef>
          <a:spcPct val="100000"/>
        </a:spcBef>
        <a:spcAft>
          <a:spcPct val="100000"/>
        </a:spcAft>
        <a:defRPr sz="10801">
          <a:solidFill>
            <a:srgbClr val="003273"/>
          </a:solidFill>
          <a:latin typeface="Trebuchet MS" pitchFamily="34" charset="0"/>
        </a:defRPr>
      </a:lvl6pPr>
      <a:lvl7pPr marL="2241612" algn="ctr" rtl="0" eaLnBrk="1" fontAlgn="base" hangingPunct="1">
        <a:lnSpc>
          <a:spcPct val="65000"/>
        </a:lnSpc>
        <a:spcBef>
          <a:spcPct val="100000"/>
        </a:spcBef>
        <a:spcAft>
          <a:spcPct val="100000"/>
        </a:spcAft>
        <a:defRPr sz="10801">
          <a:solidFill>
            <a:srgbClr val="003273"/>
          </a:solidFill>
          <a:latin typeface="Trebuchet MS" pitchFamily="34" charset="0"/>
        </a:defRPr>
      </a:lvl7pPr>
      <a:lvl8pPr marL="3362414" algn="ctr" rtl="0" eaLnBrk="1" fontAlgn="base" hangingPunct="1">
        <a:lnSpc>
          <a:spcPct val="65000"/>
        </a:lnSpc>
        <a:spcBef>
          <a:spcPct val="100000"/>
        </a:spcBef>
        <a:spcAft>
          <a:spcPct val="100000"/>
        </a:spcAft>
        <a:defRPr sz="10801">
          <a:solidFill>
            <a:srgbClr val="003273"/>
          </a:solidFill>
          <a:latin typeface="Trebuchet MS" pitchFamily="34" charset="0"/>
        </a:defRPr>
      </a:lvl8pPr>
      <a:lvl9pPr marL="4483220" algn="ctr" rtl="0" eaLnBrk="1" fontAlgn="base" hangingPunct="1">
        <a:lnSpc>
          <a:spcPct val="65000"/>
        </a:lnSpc>
        <a:spcBef>
          <a:spcPct val="100000"/>
        </a:spcBef>
        <a:spcAft>
          <a:spcPct val="100000"/>
        </a:spcAft>
        <a:defRPr sz="10801">
          <a:solidFill>
            <a:srgbClr val="003273"/>
          </a:solidFill>
          <a:latin typeface="Trebuchet MS" pitchFamily="34" charset="0"/>
        </a:defRPr>
      </a:lvl9pPr>
    </p:titleStyle>
    <p:bodyStyle>
      <a:lvl1pPr marL="840467" indent="-840467" algn="l" rtl="0" eaLnBrk="0" fontAlgn="base" hangingPunct="0">
        <a:spcBef>
          <a:spcPct val="20000"/>
        </a:spcBef>
        <a:spcAft>
          <a:spcPct val="0"/>
        </a:spcAft>
        <a:buSzPct val="110000"/>
        <a:buChar char="•"/>
        <a:defRPr sz="7859">
          <a:solidFill>
            <a:srgbClr val="003273"/>
          </a:solidFill>
          <a:latin typeface="+mn-lt"/>
          <a:ea typeface="+mn-ea"/>
          <a:cs typeface="+mn-cs"/>
        </a:defRPr>
      </a:lvl1pPr>
      <a:lvl2pPr marL="1821013" indent="-700390" algn="l" rtl="0" eaLnBrk="0" fontAlgn="base" hangingPunct="0">
        <a:spcBef>
          <a:spcPct val="20000"/>
        </a:spcBef>
        <a:spcAft>
          <a:spcPct val="0"/>
        </a:spcAft>
        <a:buSzPct val="90000"/>
        <a:buFont typeface="Arial" charset="0"/>
        <a:buChar char="–"/>
        <a:defRPr sz="6847">
          <a:solidFill>
            <a:srgbClr val="003273"/>
          </a:solidFill>
          <a:latin typeface="+mn-lt"/>
        </a:defRPr>
      </a:lvl2pPr>
      <a:lvl3pPr marL="2801558" indent="-560312" algn="l" rtl="0" eaLnBrk="0" fontAlgn="base" hangingPunct="0">
        <a:spcBef>
          <a:spcPct val="20000"/>
        </a:spcBef>
        <a:spcAft>
          <a:spcPct val="0"/>
        </a:spcAft>
        <a:buSzPct val="110000"/>
        <a:buFont typeface="Wingdings" pitchFamily="2" charset="2"/>
        <a:buChar char="§"/>
        <a:defRPr sz="5882">
          <a:solidFill>
            <a:srgbClr val="003273"/>
          </a:solidFill>
          <a:latin typeface="+mn-lt"/>
        </a:defRPr>
      </a:lvl3pPr>
      <a:lvl4pPr marL="3922181" indent="-560312" algn="l" rtl="0" eaLnBrk="0" fontAlgn="base" hangingPunct="0">
        <a:spcBef>
          <a:spcPct val="20000"/>
        </a:spcBef>
        <a:spcAft>
          <a:spcPct val="0"/>
        </a:spcAft>
        <a:buSzPct val="90000"/>
        <a:buFont typeface="Arial" charset="0"/>
        <a:buChar char="–"/>
        <a:defRPr sz="5882">
          <a:solidFill>
            <a:srgbClr val="003273"/>
          </a:solidFill>
          <a:latin typeface="+mn-lt"/>
        </a:defRPr>
      </a:lvl4pPr>
      <a:lvl5pPr marL="5043569" indent="-560312" algn="l" rtl="0" eaLnBrk="0" fontAlgn="base" hangingPunct="0">
        <a:spcBef>
          <a:spcPct val="20000"/>
        </a:spcBef>
        <a:spcAft>
          <a:spcPct val="0"/>
        </a:spcAft>
        <a:buFont typeface="Arial" charset="0"/>
        <a:buChar char="□"/>
        <a:defRPr sz="5882">
          <a:solidFill>
            <a:srgbClr val="003273"/>
          </a:solidFill>
          <a:latin typeface="+mn-lt"/>
        </a:defRPr>
      </a:lvl5pPr>
      <a:lvl6pPr marL="6164427" indent="-560401" algn="l" rtl="0" eaLnBrk="1" fontAlgn="base" hangingPunct="1">
        <a:spcBef>
          <a:spcPct val="20000"/>
        </a:spcBef>
        <a:spcAft>
          <a:spcPct val="0"/>
        </a:spcAft>
        <a:buFont typeface="Arial" charset="0"/>
        <a:buChar char="□"/>
        <a:defRPr sz="5882">
          <a:solidFill>
            <a:srgbClr val="003273"/>
          </a:solidFill>
          <a:latin typeface="+mn-lt"/>
        </a:defRPr>
      </a:lvl6pPr>
      <a:lvl7pPr marL="7285233" indent="-560401" algn="l" rtl="0" eaLnBrk="1" fontAlgn="base" hangingPunct="1">
        <a:spcBef>
          <a:spcPct val="20000"/>
        </a:spcBef>
        <a:spcAft>
          <a:spcPct val="0"/>
        </a:spcAft>
        <a:buFont typeface="Arial" charset="0"/>
        <a:buChar char="□"/>
        <a:defRPr sz="5882">
          <a:solidFill>
            <a:srgbClr val="003273"/>
          </a:solidFill>
          <a:latin typeface="+mn-lt"/>
        </a:defRPr>
      </a:lvl7pPr>
      <a:lvl8pPr marL="8406039" indent="-560401" algn="l" rtl="0" eaLnBrk="1" fontAlgn="base" hangingPunct="1">
        <a:spcBef>
          <a:spcPct val="20000"/>
        </a:spcBef>
        <a:spcAft>
          <a:spcPct val="0"/>
        </a:spcAft>
        <a:buFont typeface="Arial" charset="0"/>
        <a:buChar char="□"/>
        <a:defRPr sz="5882">
          <a:solidFill>
            <a:srgbClr val="003273"/>
          </a:solidFill>
          <a:latin typeface="+mn-lt"/>
        </a:defRPr>
      </a:lvl8pPr>
      <a:lvl9pPr marL="9526846" indent="-560401" algn="l" rtl="0" eaLnBrk="1" fontAlgn="base" hangingPunct="1">
        <a:spcBef>
          <a:spcPct val="20000"/>
        </a:spcBef>
        <a:spcAft>
          <a:spcPct val="0"/>
        </a:spcAft>
        <a:buFont typeface="Arial" charset="0"/>
        <a:buChar char="□"/>
        <a:defRPr sz="5882">
          <a:solidFill>
            <a:srgbClr val="003273"/>
          </a:solidFill>
          <a:latin typeface="+mn-lt"/>
        </a:defRPr>
      </a:lvl9pPr>
    </p:bodyStyle>
    <p:otherStyle>
      <a:defPPr>
        <a:defRPr lang="en-US"/>
      </a:defPPr>
      <a:lvl1pPr marL="0" algn="l" defTabSz="2241612" rtl="0" eaLnBrk="1" latinLnBrk="0" hangingPunct="1">
        <a:defRPr sz="4436" kern="1200">
          <a:solidFill>
            <a:schemeClr val="tx1"/>
          </a:solidFill>
          <a:latin typeface="+mn-lt"/>
          <a:ea typeface="+mn-ea"/>
          <a:cs typeface="+mn-cs"/>
        </a:defRPr>
      </a:lvl1pPr>
      <a:lvl2pPr marL="1120806" algn="l" defTabSz="2241612" rtl="0" eaLnBrk="1" latinLnBrk="0" hangingPunct="1">
        <a:defRPr sz="4436" kern="1200">
          <a:solidFill>
            <a:schemeClr val="tx1"/>
          </a:solidFill>
          <a:latin typeface="+mn-lt"/>
          <a:ea typeface="+mn-ea"/>
          <a:cs typeface="+mn-cs"/>
        </a:defRPr>
      </a:lvl2pPr>
      <a:lvl3pPr marL="2241612" algn="l" defTabSz="2241612" rtl="0" eaLnBrk="1" latinLnBrk="0" hangingPunct="1">
        <a:defRPr sz="4436" kern="1200">
          <a:solidFill>
            <a:schemeClr val="tx1"/>
          </a:solidFill>
          <a:latin typeface="+mn-lt"/>
          <a:ea typeface="+mn-ea"/>
          <a:cs typeface="+mn-cs"/>
        </a:defRPr>
      </a:lvl3pPr>
      <a:lvl4pPr marL="3362414" algn="l" defTabSz="2241612" rtl="0" eaLnBrk="1" latinLnBrk="0" hangingPunct="1">
        <a:defRPr sz="4436" kern="1200">
          <a:solidFill>
            <a:schemeClr val="tx1"/>
          </a:solidFill>
          <a:latin typeface="+mn-lt"/>
          <a:ea typeface="+mn-ea"/>
          <a:cs typeface="+mn-cs"/>
        </a:defRPr>
      </a:lvl4pPr>
      <a:lvl5pPr marL="4483220" algn="l" defTabSz="2241612" rtl="0" eaLnBrk="1" latinLnBrk="0" hangingPunct="1">
        <a:defRPr sz="4436" kern="1200">
          <a:solidFill>
            <a:schemeClr val="tx1"/>
          </a:solidFill>
          <a:latin typeface="+mn-lt"/>
          <a:ea typeface="+mn-ea"/>
          <a:cs typeface="+mn-cs"/>
        </a:defRPr>
      </a:lvl5pPr>
      <a:lvl6pPr marL="5604026" algn="l" defTabSz="2241612" rtl="0" eaLnBrk="1" latinLnBrk="0" hangingPunct="1">
        <a:defRPr sz="4436" kern="1200">
          <a:solidFill>
            <a:schemeClr val="tx1"/>
          </a:solidFill>
          <a:latin typeface="+mn-lt"/>
          <a:ea typeface="+mn-ea"/>
          <a:cs typeface="+mn-cs"/>
        </a:defRPr>
      </a:lvl6pPr>
      <a:lvl7pPr marL="6724832" algn="l" defTabSz="2241612" rtl="0" eaLnBrk="1" latinLnBrk="0" hangingPunct="1">
        <a:defRPr sz="4436" kern="1200">
          <a:solidFill>
            <a:schemeClr val="tx1"/>
          </a:solidFill>
          <a:latin typeface="+mn-lt"/>
          <a:ea typeface="+mn-ea"/>
          <a:cs typeface="+mn-cs"/>
        </a:defRPr>
      </a:lvl7pPr>
      <a:lvl8pPr marL="7845636" algn="l" defTabSz="2241612" rtl="0" eaLnBrk="1" latinLnBrk="0" hangingPunct="1">
        <a:defRPr sz="4436" kern="1200">
          <a:solidFill>
            <a:schemeClr val="tx1"/>
          </a:solidFill>
          <a:latin typeface="+mn-lt"/>
          <a:ea typeface="+mn-ea"/>
          <a:cs typeface="+mn-cs"/>
        </a:defRPr>
      </a:lvl8pPr>
      <a:lvl9pPr marL="8966440" algn="l" defTabSz="2241612" rtl="0" eaLnBrk="1" latinLnBrk="0" hangingPunct="1">
        <a:defRPr sz="443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2">
                <a:lumMod val="10000"/>
              </a:schemeClr>
            </a:gs>
            <a:gs pos="0">
              <a:schemeClr val="tx2">
                <a:lumMod val="1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pic>
        <p:nvPicPr>
          <p:cNvPr id="4098" name="Picture 15" descr="updiPPTTemplateBG"/>
          <p:cNvPicPr>
            <a:picLocks noChangeAspect="1" noChangeArrowheads="1"/>
          </p:cNvPicPr>
          <p:nvPr/>
        </p:nvPicPr>
        <p:blipFill>
          <a:blip r:embed="rId14" cstate="print"/>
          <a:srcRect r="9148"/>
          <a:stretch>
            <a:fillRect/>
          </a:stretch>
        </p:blipFill>
        <p:spPr bwMode="auto">
          <a:xfrm>
            <a:off x="0" y="33569011"/>
            <a:ext cx="32918400" cy="4835789"/>
          </a:xfrm>
          <a:prstGeom prst="rect">
            <a:avLst/>
          </a:prstGeom>
          <a:noFill/>
          <a:ln w="9525">
            <a:noFill/>
            <a:miter lim="800000"/>
            <a:headEnd/>
            <a:tailEnd/>
          </a:ln>
        </p:spPr>
      </p:pic>
      <p:pic>
        <p:nvPicPr>
          <p:cNvPr id="4106" name="Picture 10" descr="logo"/>
          <p:cNvPicPr>
            <a:picLocks noChangeAspect="1" noChangeArrowheads="1"/>
          </p:cNvPicPr>
          <p:nvPr/>
        </p:nvPicPr>
        <p:blipFill>
          <a:blip r:embed="rId15" cstate="print"/>
          <a:srcRect/>
          <a:stretch>
            <a:fillRect/>
          </a:stretch>
        </p:blipFill>
        <p:spPr bwMode="auto">
          <a:xfrm>
            <a:off x="4611802" y="3022600"/>
            <a:ext cx="23694798" cy="6915680"/>
          </a:xfrm>
          <a:prstGeom prst="rect">
            <a:avLst/>
          </a:prstGeom>
          <a:noFill/>
          <a:ln w="9525">
            <a:noFill/>
            <a:miter lim="800000"/>
            <a:headEnd/>
            <a:tailEnd/>
          </a:ln>
        </p:spPr>
      </p:pic>
      <p:sp>
        <p:nvSpPr>
          <p:cNvPr id="4107" name="Text Box 11"/>
          <p:cNvSpPr txBox="1">
            <a:spLocks noChangeArrowheads="1"/>
          </p:cNvSpPr>
          <p:nvPr/>
        </p:nvSpPr>
        <p:spPr bwMode="auto">
          <a:xfrm>
            <a:off x="8504125" y="29470351"/>
            <a:ext cx="14538552" cy="905184"/>
          </a:xfrm>
          <a:prstGeom prst="rect">
            <a:avLst/>
          </a:prstGeom>
          <a:noFill/>
          <a:ln w="9525">
            <a:noFill/>
            <a:miter lim="800000"/>
            <a:headEnd/>
            <a:tailEnd/>
          </a:ln>
          <a:effectLst/>
        </p:spPr>
        <p:txBody>
          <a:bodyPr lIns="0" tIns="0" rIns="0" bIns="0">
            <a:spAutoFit/>
          </a:bodyPr>
          <a:lstStyle/>
          <a:p>
            <a:pPr defTabSz="2241813" fontAlgn="auto">
              <a:spcBef>
                <a:spcPts val="0"/>
              </a:spcBef>
              <a:spcAft>
                <a:spcPts val="0"/>
              </a:spcAft>
              <a:defRPr/>
            </a:pPr>
            <a:r>
              <a:rPr lang="en-US" sz="5882" dirty="0">
                <a:latin typeface="Trebuchet MS" pitchFamily="34" charset="0"/>
              </a:rPr>
              <a:t>First Name Last Name, Titles</a:t>
            </a:r>
          </a:p>
        </p:txBody>
      </p:sp>
      <p:sp>
        <p:nvSpPr>
          <p:cNvPr id="4108" name="Rectangle 12"/>
          <p:cNvSpPr>
            <a:spLocks noGrp="1" noChangeArrowheads="1"/>
          </p:cNvSpPr>
          <p:nvPr>
            <p:ph type="sldNum" sz="quarter" idx="4"/>
          </p:nvPr>
        </p:nvSpPr>
        <p:spPr bwMode="auto">
          <a:xfrm>
            <a:off x="30975300" y="33559751"/>
            <a:ext cx="1646124" cy="45267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defTabSz="2241813" fontAlgn="auto">
              <a:spcBef>
                <a:spcPct val="0"/>
              </a:spcBef>
              <a:spcAft>
                <a:spcPct val="0"/>
              </a:spcAft>
              <a:defRPr sz="2942" i="1">
                <a:solidFill>
                  <a:schemeClr val="accent2"/>
                </a:solidFill>
                <a:latin typeface="+mj-lt"/>
              </a:defRPr>
            </a:lvl1pPr>
          </a:lstStyle>
          <a:p>
            <a:pPr>
              <a:defRPr/>
            </a:pPr>
            <a:fld id="{3CC346FC-AB0E-4E20-BC5A-E231CDF50450}" type="slidenum">
              <a:rPr lang="en-US"/>
              <a:pPr>
                <a:defRPr/>
              </a:pPr>
              <a:t>‹#›</a:t>
            </a:fld>
            <a:endParaRPr lang="en-US" dirty="0"/>
          </a:p>
        </p:txBody>
      </p:sp>
      <p:sp>
        <p:nvSpPr>
          <p:cNvPr id="4110" name="Rectangle 14"/>
          <p:cNvSpPr>
            <a:spLocks noChangeArrowheads="1"/>
          </p:cNvSpPr>
          <p:nvPr/>
        </p:nvSpPr>
        <p:spPr bwMode="auto">
          <a:xfrm>
            <a:off x="1646125" y="17779495"/>
            <a:ext cx="29626152" cy="1810496"/>
          </a:xfrm>
          <a:prstGeom prst="rect">
            <a:avLst/>
          </a:prstGeom>
          <a:noFill/>
          <a:ln w="9525">
            <a:noFill/>
            <a:miter lim="800000"/>
            <a:headEnd/>
            <a:tailEnd/>
          </a:ln>
          <a:effectLst/>
        </p:spPr>
        <p:txBody>
          <a:bodyPr lIns="0" tIns="0" rIns="0" bIns="0" anchor="ctr">
            <a:spAutoFit/>
          </a:bodyPr>
          <a:lstStyle/>
          <a:p>
            <a:pPr algn="ctr" defTabSz="2241813" fontAlgn="auto">
              <a:spcBef>
                <a:spcPts val="0"/>
              </a:spcBef>
              <a:spcAft>
                <a:spcPts val="0"/>
              </a:spcAft>
              <a:defRPr/>
            </a:pPr>
            <a:r>
              <a:rPr lang="en-US" sz="11765" dirty="0">
                <a:solidFill>
                  <a:srgbClr val="003E86"/>
                </a:solidFill>
                <a:latin typeface="Trebuchet MS" pitchFamily="34" charset="0"/>
              </a:rPr>
              <a:t>Click to edit Master title style</a:t>
            </a:r>
          </a:p>
        </p:txBody>
      </p:sp>
    </p:spTree>
  </p:cSld>
  <p:clrMap bg1="lt1" tx1="dk1" bg2="lt2" tx2="dk2" accent1="accent1" accent2="accent2" accent3="accent3" accent4="accent4" accent5="accent5" accent6="accent6" hlink="hlink" folHlink="folHlink"/>
  <p:sldLayoutIdLst>
    <p:sldLayoutId id="2147483960" r:id="rId1"/>
    <p:sldLayoutId id="2147483959" r:id="rId2"/>
    <p:sldLayoutId id="2147483958" r:id="rId3"/>
    <p:sldLayoutId id="2147483957" r:id="rId4"/>
    <p:sldLayoutId id="2147483956" r:id="rId5"/>
    <p:sldLayoutId id="2147483955" r:id="rId6"/>
    <p:sldLayoutId id="2147483954" r:id="rId7"/>
    <p:sldLayoutId id="2147483953" r:id="rId8"/>
    <p:sldLayoutId id="2147483952" r:id="rId9"/>
    <p:sldLayoutId id="2147483951" r:id="rId10"/>
    <p:sldLayoutId id="2147483950" r:id="rId11"/>
    <p:sldLayoutId id="2147483949"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fade">
                                      <p:cBhvr>
                                        <p:cTn id="7" dur="1000"/>
                                        <p:tgtEl>
                                          <p:spTgt spid="4106"/>
                                        </p:tgtEl>
                                      </p:cBhvr>
                                    </p:animEffect>
                                  </p:childTnLst>
                                </p:cTn>
                              </p:par>
                            </p:childTnLst>
                          </p:cTn>
                        </p:par>
                        <p:par>
                          <p:cTn id="8" fill="hold">
                            <p:stCondLst>
                              <p:cond delay="1000"/>
                            </p:stCondLst>
                            <p:childTnLst>
                              <p:par>
                                <p:cTn id="9" presetID="10" presetClass="entr" presetSubtype="0" fill="hold" grpId="0" nodeType="afterEffect">
                                  <p:stCondLst>
                                    <p:cond delay="1500"/>
                                  </p:stCondLst>
                                  <p:childTnLst>
                                    <p:set>
                                      <p:cBhvr>
                                        <p:cTn id="10" dur="1" fill="hold">
                                          <p:stCondLst>
                                            <p:cond delay="0"/>
                                          </p:stCondLst>
                                        </p:cTn>
                                        <p:tgtEl>
                                          <p:spTgt spid="4110"/>
                                        </p:tgtEl>
                                        <p:attrNameLst>
                                          <p:attrName>style.visibility</p:attrName>
                                        </p:attrNameLst>
                                      </p:cBhvr>
                                      <p:to>
                                        <p:strVal val="visible"/>
                                      </p:to>
                                    </p:set>
                                    <p:animEffect transition="in" filter="fade">
                                      <p:cBhvr>
                                        <p:cTn id="11" dur="1000"/>
                                        <p:tgtEl>
                                          <p:spTgt spid="4110"/>
                                        </p:tgtEl>
                                      </p:cBhvr>
                                    </p:animEffect>
                                  </p:childTnLst>
                                </p:cTn>
                              </p:par>
                            </p:childTnLst>
                          </p:cTn>
                        </p:par>
                        <p:par>
                          <p:cTn id="12" fill="hold">
                            <p:stCondLst>
                              <p:cond delay="3500"/>
                            </p:stCondLst>
                            <p:childTnLst>
                              <p:par>
                                <p:cTn id="13" presetID="10" presetClass="entr" presetSubtype="0" fill="hold" grpId="0" nodeType="afterEffect">
                                  <p:stCondLst>
                                    <p:cond delay="1500"/>
                                  </p:stCondLst>
                                  <p:childTnLst>
                                    <p:set>
                                      <p:cBhvr>
                                        <p:cTn id="14" dur="1" fill="hold">
                                          <p:stCondLst>
                                            <p:cond delay="0"/>
                                          </p:stCondLst>
                                        </p:cTn>
                                        <p:tgtEl>
                                          <p:spTgt spid="4107"/>
                                        </p:tgtEl>
                                        <p:attrNameLst>
                                          <p:attrName>style.visibility</p:attrName>
                                        </p:attrNameLst>
                                      </p:cBhvr>
                                      <p:to>
                                        <p:strVal val="visible"/>
                                      </p:to>
                                    </p:set>
                                    <p:animEffect transition="in" filter="fade">
                                      <p:cBhvr>
                                        <p:cTn id="15" dur="1000"/>
                                        <p:tgtEl>
                                          <p:spTgt spid="4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7" grpId="0"/>
      <p:bldP spid="4110" grpId="0"/>
    </p:bldLst>
  </p:timing>
  <p:txStyles>
    <p:titleStyle>
      <a:lvl1pPr algn="ctr" rtl="0" eaLnBrk="0" fontAlgn="base" hangingPunct="0">
        <a:spcBef>
          <a:spcPct val="0"/>
        </a:spcBef>
        <a:spcAft>
          <a:spcPct val="0"/>
        </a:spcAft>
        <a:defRPr sz="11765">
          <a:solidFill>
            <a:srgbClr val="003E86"/>
          </a:solidFill>
          <a:latin typeface="+mj-lt"/>
          <a:ea typeface="+mj-ea"/>
          <a:cs typeface="+mj-cs"/>
        </a:defRPr>
      </a:lvl1pPr>
      <a:lvl2pPr algn="ctr" rtl="0" eaLnBrk="0" fontAlgn="base" hangingPunct="0">
        <a:spcBef>
          <a:spcPct val="0"/>
        </a:spcBef>
        <a:spcAft>
          <a:spcPct val="0"/>
        </a:spcAft>
        <a:defRPr sz="11765">
          <a:solidFill>
            <a:srgbClr val="003E86"/>
          </a:solidFill>
          <a:latin typeface="Trebuchet MS" pitchFamily="34" charset="0"/>
        </a:defRPr>
      </a:lvl2pPr>
      <a:lvl3pPr algn="ctr" rtl="0" eaLnBrk="0" fontAlgn="base" hangingPunct="0">
        <a:spcBef>
          <a:spcPct val="0"/>
        </a:spcBef>
        <a:spcAft>
          <a:spcPct val="0"/>
        </a:spcAft>
        <a:defRPr sz="11765">
          <a:solidFill>
            <a:srgbClr val="003E86"/>
          </a:solidFill>
          <a:latin typeface="Trebuchet MS" pitchFamily="34" charset="0"/>
        </a:defRPr>
      </a:lvl3pPr>
      <a:lvl4pPr algn="ctr" rtl="0" eaLnBrk="0" fontAlgn="base" hangingPunct="0">
        <a:spcBef>
          <a:spcPct val="0"/>
        </a:spcBef>
        <a:spcAft>
          <a:spcPct val="0"/>
        </a:spcAft>
        <a:defRPr sz="11765">
          <a:solidFill>
            <a:srgbClr val="003E86"/>
          </a:solidFill>
          <a:latin typeface="Trebuchet MS" pitchFamily="34" charset="0"/>
        </a:defRPr>
      </a:lvl4pPr>
      <a:lvl5pPr algn="ctr" rtl="0" eaLnBrk="0" fontAlgn="base" hangingPunct="0">
        <a:spcBef>
          <a:spcPct val="0"/>
        </a:spcBef>
        <a:spcAft>
          <a:spcPct val="0"/>
        </a:spcAft>
        <a:defRPr sz="11765">
          <a:solidFill>
            <a:srgbClr val="003E86"/>
          </a:solidFill>
          <a:latin typeface="Trebuchet MS" pitchFamily="34" charset="0"/>
        </a:defRPr>
      </a:lvl5pPr>
      <a:lvl6pPr marL="1121145" algn="ctr" rtl="0" eaLnBrk="1" fontAlgn="base" hangingPunct="1">
        <a:spcBef>
          <a:spcPct val="0"/>
        </a:spcBef>
        <a:spcAft>
          <a:spcPct val="0"/>
        </a:spcAft>
        <a:defRPr sz="11765">
          <a:solidFill>
            <a:srgbClr val="003E86"/>
          </a:solidFill>
          <a:latin typeface="Trebuchet MS" pitchFamily="34" charset="0"/>
        </a:defRPr>
      </a:lvl6pPr>
      <a:lvl7pPr marL="2242289" algn="ctr" rtl="0" eaLnBrk="1" fontAlgn="base" hangingPunct="1">
        <a:spcBef>
          <a:spcPct val="0"/>
        </a:spcBef>
        <a:spcAft>
          <a:spcPct val="0"/>
        </a:spcAft>
        <a:defRPr sz="11765">
          <a:solidFill>
            <a:srgbClr val="003E86"/>
          </a:solidFill>
          <a:latin typeface="Trebuchet MS" pitchFamily="34" charset="0"/>
        </a:defRPr>
      </a:lvl7pPr>
      <a:lvl8pPr marL="3363434" algn="ctr" rtl="0" eaLnBrk="1" fontAlgn="base" hangingPunct="1">
        <a:spcBef>
          <a:spcPct val="0"/>
        </a:spcBef>
        <a:spcAft>
          <a:spcPct val="0"/>
        </a:spcAft>
        <a:defRPr sz="11765">
          <a:solidFill>
            <a:srgbClr val="003E86"/>
          </a:solidFill>
          <a:latin typeface="Trebuchet MS" pitchFamily="34" charset="0"/>
        </a:defRPr>
      </a:lvl8pPr>
      <a:lvl9pPr marL="4484579" algn="ctr" rtl="0" eaLnBrk="1" fontAlgn="base" hangingPunct="1">
        <a:spcBef>
          <a:spcPct val="0"/>
        </a:spcBef>
        <a:spcAft>
          <a:spcPct val="0"/>
        </a:spcAft>
        <a:defRPr sz="11765">
          <a:solidFill>
            <a:srgbClr val="003E86"/>
          </a:solidFill>
          <a:latin typeface="Trebuchet MS" pitchFamily="34" charset="0"/>
        </a:defRPr>
      </a:lvl9pPr>
    </p:titleStyle>
    <p:bodyStyle>
      <a:lvl1pPr marL="840467" indent="-840467" algn="l" rtl="0" eaLnBrk="0" fontAlgn="base" hangingPunct="0">
        <a:spcBef>
          <a:spcPct val="20000"/>
        </a:spcBef>
        <a:spcAft>
          <a:spcPct val="0"/>
        </a:spcAft>
        <a:buChar char="•"/>
        <a:defRPr sz="7859">
          <a:solidFill>
            <a:schemeClr val="tx1"/>
          </a:solidFill>
          <a:latin typeface="+mn-lt"/>
          <a:ea typeface="+mn-ea"/>
          <a:cs typeface="+mn-cs"/>
        </a:defRPr>
      </a:lvl1pPr>
      <a:lvl2pPr marL="1821778" indent="-700390" algn="l" rtl="0" eaLnBrk="0" fontAlgn="base" hangingPunct="0">
        <a:spcBef>
          <a:spcPct val="20000"/>
        </a:spcBef>
        <a:spcAft>
          <a:spcPct val="0"/>
        </a:spcAft>
        <a:buChar char="–"/>
        <a:defRPr sz="6847">
          <a:solidFill>
            <a:schemeClr val="tx1"/>
          </a:solidFill>
          <a:latin typeface="+mn-lt"/>
        </a:defRPr>
      </a:lvl2pPr>
      <a:lvl3pPr marL="2802323" indent="-560312" algn="l" rtl="0" eaLnBrk="0" fontAlgn="base" hangingPunct="0">
        <a:spcBef>
          <a:spcPct val="20000"/>
        </a:spcBef>
        <a:spcAft>
          <a:spcPct val="0"/>
        </a:spcAft>
        <a:buChar char="•"/>
        <a:defRPr sz="5882">
          <a:solidFill>
            <a:schemeClr val="tx1"/>
          </a:solidFill>
          <a:latin typeface="+mn-lt"/>
        </a:defRPr>
      </a:lvl3pPr>
      <a:lvl4pPr marL="3923711" indent="-560312" algn="l" rtl="0" eaLnBrk="0" fontAlgn="base" hangingPunct="0">
        <a:spcBef>
          <a:spcPct val="20000"/>
        </a:spcBef>
        <a:spcAft>
          <a:spcPct val="0"/>
        </a:spcAft>
        <a:buChar char="–"/>
        <a:defRPr sz="4919">
          <a:solidFill>
            <a:schemeClr val="tx1"/>
          </a:solidFill>
          <a:latin typeface="+mn-lt"/>
        </a:defRPr>
      </a:lvl4pPr>
      <a:lvl5pPr marL="5045100" indent="-560312" algn="l" rtl="0" eaLnBrk="0" fontAlgn="base" hangingPunct="0">
        <a:spcBef>
          <a:spcPct val="20000"/>
        </a:spcBef>
        <a:spcAft>
          <a:spcPct val="0"/>
        </a:spcAft>
        <a:buChar char="»"/>
        <a:defRPr sz="4919">
          <a:solidFill>
            <a:schemeClr val="tx1"/>
          </a:solidFill>
          <a:latin typeface="+mn-lt"/>
        </a:defRPr>
      </a:lvl5pPr>
      <a:lvl6pPr marL="6166295" indent="-560573" algn="l" rtl="0" eaLnBrk="1" fontAlgn="base" hangingPunct="1">
        <a:spcBef>
          <a:spcPct val="20000"/>
        </a:spcBef>
        <a:spcAft>
          <a:spcPct val="0"/>
        </a:spcAft>
        <a:buChar char="»"/>
        <a:defRPr sz="4919">
          <a:solidFill>
            <a:schemeClr val="tx1"/>
          </a:solidFill>
          <a:latin typeface="+mn-lt"/>
        </a:defRPr>
      </a:lvl6pPr>
      <a:lvl7pPr marL="7287440" indent="-560573" algn="l" rtl="0" eaLnBrk="1" fontAlgn="base" hangingPunct="1">
        <a:spcBef>
          <a:spcPct val="20000"/>
        </a:spcBef>
        <a:spcAft>
          <a:spcPct val="0"/>
        </a:spcAft>
        <a:buChar char="»"/>
        <a:defRPr sz="4919">
          <a:solidFill>
            <a:schemeClr val="tx1"/>
          </a:solidFill>
          <a:latin typeface="+mn-lt"/>
        </a:defRPr>
      </a:lvl7pPr>
      <a:lvl8pPr marL="8408585" indent="-560573" algn="l" rtl="0" eaLnBrk="1" fontAlgn="base" hangingPunct="1">
        <a:spcBef>
          <a:spcPct val="20000"/>
        </a:spcBef>
        <a:spcAft>
          <a:spcPct val="0"/>
        </a:spcAft>
        <a:buChar char="»"/>
        <a:defRPr sz="4919">
          <a:solidFill>
            <a:schemeClr val="tx1"/>
          </a:solidFill>
          <a:latin typeface="+mn-lt"/>
        </a:defRPr>
      </a:lvl8pPr>
      <a:lvl9pPr marL="9529730" indent="-560573" algn="l" rtl="0" eaLnBrk="1" fontAlgn="base" hangingPunct="1">
        <a:spcBef>
          <a:spcPct val="20000"/>
        </a:spcBef>
        <a:spcAft>
          <a:spcPct val="0"/>
        </a:spcAft>
        <a:buChar char="»"/>
        <a:defRPr sz="4919">
          <a:solidFill>
            <a:schemeClr val="tx1"/>
          </a:solidFill>
          <a:latin typeface="+mn-lt"/>
        </a:defRPr>
      </a:lvl9pPr>
    </p:bodyStyle>
    <p:otherStyle>
      <a:defPPr>
        <a:defRPr lang="en-US"/>
      </a:defPPr>
      <a:lvl1pPr marL="0" algn="l" defTabSz="2242289" rtl="0" eaLnBrk="1" latinLnBrk="0" hangingPunct="1">
        <a:defRPr sz="4436" kern="1200">
          <a:solidFill>
            <a:schemeClr val="tx1"/>
          </a:solidFill>
          <a:latin typeface="+mn-lt"/>
          <a:ea typeface="+mn-ea"/>
          <a:cs typeface="+mn-cs"/>
        </a:defRPr>
      </a:lvl1pPr>
      <a:lvl2pPr marL="1121145" algn="l" defTabSz="2242289" rtl="0" eaLnBrk="1" latinLnBrk="0" hangingPunct="1">
        <a:defRPr sz="4436" kern="1200">
          <a:solidFill>
            <a:schemeClr val="tx1"/>
          </a:solidFill>
          <a:latin typeface="+mn-lt"/>
          <a:ea typeface="+mn-ea"/>
          <a:cs typeface="+mn-cs"/>
        </a:defRPr>
      </a:lvl2pPr>
      <a:lvl3pPr marL="2242289" algn="l" defTabSz="2242289" rtl="0" eaLnBrk="1" latinLnBrk="0" hangingPunct="1">
        <a:defRPr sz="4436" kern="1200">
          <a:solidFill>
            <a:schemeClr val="tx1"/>
          </a:solidFill>
          <a:latin typeface="+mn-lt"/>
          <a:ea typeface="+mn-ea"/>
          <a:cs typeface="+mn-cs"/>
        </a:defRPr>
      </a:lvl3pPr>
      <a:lvl4pPr marL="3363434" algn="l" defTabSz="2242289" rtl="0" eaLnBrk="1" latinLnBrk="0" hangingPunct="1">
        <a:defRPr sz="4436" kern="1200">
          <a:solidFill>
            <a:schemeClr val="tx1"/>
          </a:solidFill>
          <a:latin typeface="+mn-lt"/>
          <a:ea typeface="+mn-ea"/>
          <a:cs typeface="+mn-cs"/>
        </a:defRPr>
      </a:lvl4pPr>
      <a:lvl5pPr marL="4484579" algn="l" defTabSz="2242289" rtl="0" eaLnBrk="1" latinLnBrk="0" hangingPunct="1">
        <a:defRPr sz="4436" kern="1200">
          <a:solidFill>
            <a:schemeClr val="tx1"/>
          </a:solidFill>
          <a:latin typeface="+mn-lt"/>
          <a:ea typeface="+mn-ea"/>
          <a:cs typeface="+mn-cs"/>
        </a:defRPr>
      </a:lvl5pPr>
      <a:lvl6pPr marL="5605724" algn="l" defTabSz="2242289" rtl="0" eaLnBrk="1" latinLnBrk="0" hangingPunct="1">
        <a:defRPr sz="4436" kern="1200">
          <a:solidFill>
            <a:schemeClr val="tx1"/>
          </a:solidFill>
          <a:latin typeface="+mn-lt"/>
          <a:ea typeface="+mn-ea"/>
          <a:cs typeface="+mn-cs"/>
        </a:defRPr>
      </a:lvl6pPr>
      <a:lvl7pPr marL="6726868" algn="l" defTabSz="2242289" rtl="0" eaLnBrk="1" latinLnBrk="0" hangingPunct="1">
        <a:defRPr sz="4436" kern="1200">
          <a:solidFill>
            <a:schemeClr val="tx1"/>
          </a:solidFill>
          <a:latin typeface="+mn-lt"/>
          <a:ea typeface="+mn-ea"/>
          <a:cs typeface="+mn-cs"/>
        </a:defRPr>
      </a:lvl7pPr>
      <a:lvl8pPr marL="7848013" algn="l" defTabSz="2242289" rtl="0" eaLnBrk="1" latinLnBrk="0" hangingPunct="1">
        <a:defRPr sz="4436" kern="1200">
          <a:solidFill>
            <a:schemeClr val="tx1"/>
          </a:solidFill>
          <a:latin typeface="+mn-lt"/>
          <a:ea typeface="+mn-ea"/>
          <a:cs typeface="+mn-cs"/>
        </a:defRPr>
      </a:lvl8pPr>
      <a:lvl9pPr marL="8969157" algn="l" defTabSz="2242289" rtl="0" eaLnBrk="1" latinLnBrk="0" hangingPunct="1">
        <a:defRPr sz="443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2">
                <a:lumMod val="10000"/>
              </a:schemeClr>
            </a:gs>
            <a:gs pos="0">
              <a:schemeClr val="tx2">
                <a:lumMod val="1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6154" name="Rectangle 10"/>
          <p:cNvSpPr>
            <a:spLocks noGrp="1" noChangeArrowheads="1"/>
          </p:cNvSpPr>
          <p:nvPr>
            <p:ph type="title"/>
          </p:nvPr>
        </p:nvSpPr>
        <p:spPr bwMode="auto">
          <a:xfrm>
            <a:off x="1646125" y="2539947"/>
            <a:ext cx="29626152" cy="1128290"/>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lvl="0"/>
            <a:r>
              <a:rPr lang="en-US"/>
              <a:t>Click to edit slide title</a:t>
            </a:r>
          </a:p>
        </p:txBody>
      </p:sp>
      <p:sp>
        <p:nvSpPr>
          <p:cNvPr id="6155" name="Rectangle 11"/>
          <p:cNvSpPr>
            <a:spLocks noGrp="1" noChangeArrowheads="1"/>
          </p:cNvSpPr>
          <p:nvPr>
            <p:ph type="body" idx="1"/>
          </p:nvPr>
        </p:nvSpPr>
        <p:spPr bwMode="auto">
          <a:xfrm>
            <a:off x="1646125" y="6400800"/>
            <a:ext cx="29626152" cy="25345761"/>
          </a:xfrm>
          <a:prstGeom prst="rect">
            <a:avLst/>
          </a:prstGeom>
          <a:noFill/>
          <a:ln w="9525">
            <a:noFill/>
            <a:miter lim="800000"/>
            <a:headEnd/>
            <a:tailEnd/>
          </a:ln>
        </p:spPr>
        <p:txBody>
          <a:bodyPr vert="horz" wrap="square" lIns="464965" tIns="232483" rIns="464965" bIns="2324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8" name="Rectangle 14"/>
          <p:cNvSpPr>
            <a:spLocks noGrp="1" noChangeArrowheads="1"/>
          </p:cNvSpPr>
          <p:nvPr>
            <p:ph type="sldNum" sz="quarter" idx="4"/>
          </p:nvPr>
        </p:nvSpPr>
        <p:spPr bwMode="auto">
          <a:xfrm>
            <a:off x="30975300" y="33559751"/>
            <a:ext cx="1646124" cy="45267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defTabSz="2241813" fontAlgn="auto">
              <a:spcBef>
                <a:spcPct val="0"/>
              </a:spcBef>
              <a:spcAft>
                <a:spcPct val="0"/>
              </a:spcAft>
              <a:defRPr sz="2942" i="1">
                <a:solidFill>
                  <a:schemeClr val="accent2"/>
                </a:solidFill>
                <a:latin typeface="+mn-lt"/>
              </a:defRPr>
            </a:lvl1pPr>
          </a:lstStyle>
          <a:p>
            <a:pPr>
              <a:defRPr/>
            </a:pPr>
            <a:fld id="{26A8FED7-969D-4687-A8D0-5AB69613B517}" type="slidenum">
              <a:rPr lang="en-US"/>
              <a:pPr>
                <a:defRPr/>
              </a:pPr>
              <a:t>‹#›</a:t>
            </a:fld>
            <a:endParaRPr lang="en-US" dirty="0"/>
          </a:p>
        </p:txBody>
      </p:sp>
      <p:pic>
        <p:nvPicPr>
          <p:cNvPr id="5125" name="Picture 15" descr="Diabetes_Logo_Rev"/>
          <p:cNvPicPr>
            <a:picLocks noChangeAspect="1" noChangeArrowheads="1"/>
          </p:cNvPicPr>
          <p:nvPr/>
        </p:nvPicPr>
        <p:blipFill>
          <a:blip r:embed="rId14" cstate="print"/>
          <a:srcRect/>
          <a:stretch>
            <a:fillRect/>
          </a:stretch>
        </p:blipFill>
        <p:spPr bwMode="auto">
          <a:xfrm>
            <a:off x="-103074" y="34965482"/>
            <a:ext cx="10332924" cy="3581930"/>
          </a:xfrm>
          <a:prstGeom prst="rect">
            <a:avLst/>
          </a:prstGeom>
          <a:noFill/>
          <a:ln w="9525">
            <a:noFill/>
            <a:miter lim="800000"/>
            <a:headEnd/>
            <a:tailEnd/>
          </a:ln>
        </p:spPr>
      </p:pic>
      <p:pic>
        <p:nvPicPr>
          <p:cNvPr id="5126" name="Picture 12" descr="updiPPTTemplateBG"/>
          <p:cNvPicPr>
            <a:picLocks noChangeAspect="1" noChangeArrowheads="1"/>
          </p:cNvPicPr>
          <p:nvPr/>
        </p:nvPicPr>
        <p:blipFill>
          <a:blip r:embed="rId15" cstate="print"/>
          <a:srcRect r="9148"/>
          <a:stretch>
            <a:fillRect/>
          </a:stretch>
        </p:blipFill>
        <p:spPr bwMode="auto">
          <a:xfrm>
            <a:off x="0" y="33569011"/>
            <a:ext cx="32918400" cy="4835789"/>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72" r:id="rId1"/>
    <p:sldLayoutId id="2147483971" r:id="rId2"/>
    <p:sldLayoutId id="2147483970" r:id="rId3"/>
    <p:sldLayoutId id="2147483969" r:id="rId4"/>
    <p:sldLayoutId id="2147483968" r:id="rId5"/>
    <p:sldLayoutId id="2147483967" r:id="rId6"/>
    <p:sldLayoutId id="2147483966" r:id="rId7"/>
    <p:sldLayoutId id="2147483965" r:id="rId8"/>
    <p:sldLayoutId id="2147483964" r:id="rId9"/>
    <p:sldLayoutId id="2147483963" r:id="rId10"/>
    <p:sldLayoutId id="2147483962" r:id="rId11"/>
    <p:sldLayoutId id="2147483961"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54"/>
                                        </p:tgtEl>
                                        <p:attrNameLst>
                                          <p:attrName>style.visibility</p:attrName>
                                        </p:attrNameLst>
                                      </p:cBhvr>
                                      <p:to>
                                        <p:strVal val="visible"/>
                                      </p:to>
                                    </p:set>
                                    <p:animEffect transition="in" filter="fade">
                                      <p:cBhvr>
                                        <p:cTn id="7" dur="500"/>
                                        <p:tgtEl>
                                          <p:spTgt spid="61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155">
                                            <p:txEl>
                                              <p:pRg st="0" end="0"/>
                                            </p:txEl>
                                          </p:spTgt>
                                        </p:tgtEl>
                                        <p:attrNameLst>
                                          <p:attrName>style.visibility</p:attrName>
                                        </p:attrNameLst>
                                      </p:cBhvr>
                                      <p:to>
                                        <p:strVal val="visible"/>
                                      </p:to>
                                    </p:set>
                                    <p:animEffect transition="in" filter="fade">
                                      <p:cBhvr>
                                        <p:cTn id="11" dur="500"/>
                                        <p:tgtEl>
                                          <p:spTgt spid="615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155">
                                            <p:txEl>
                                              <p:pRg st="1" end="1"/>
                                            </p:txEl>
                                          </p:spTgt>
                                        </p:tgtEl>
                                        <p:attrNameLst>
                                          <p:attrName>style.visibility</p:attrName>
                                        </p:attrNameLst>
                                      </p:cBhvr>
                                      <p:to>
                                        <p:strVal val="visible"/>
                                      </p:to>
                                    </p:set>
                                    <p:animEffect transition="in" filter="fade">
                                      <p:cBhvr>
                                        <p:cTn id="15" dur="500"/>
                                        <p:tgtEl>
                                          <p:spTgt spid="6155">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155">
                                            <p:txEl>
                                              <p:pRg st="2" end="2"/>
                                            </p:txEl>
                                          </p:spTgt>
                                        </p:tgtEl>
                                        <p:attrNameLst>
                                          <p:attrName>style.visibility</p:attrName>
                                        </p:attrNameLst>
                                      </p:cBhvr>
                                      <p:to>
                                        <p:strVal val="visible"/>
                                      </p:to>
                                    </p:set>
                                    <p:animEffect transition="in" filter="fade">
                                      <p:cBhvr>
                                        <p:cTn id="19" dur="500"/>
                                        <p:tgtEl>
                                          <p:spTgt spid="6155">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155">
                                            <p:txEl>
                                              <p:pRg st="3" end="3"/>
                                            </p:txEl>
                                          </p:spTgt>
                                        </p:tgtEl>
                                        <p:attrNameLst>
                                          <p:attrName>style.visibility</p:attrName>
                                        </p:attrNameLst>
                                      </p:cBhvr>
                                      <p:to>
                                        <p:strVal val="visible"/>
                                      </p:to>
                                    </p:set>
                                    <p:animEffect transition="in" filter="fade">
                                      <p:cBhvr>
                                        <p:cTn id="23" dur="500"/>
                                        <p:tgtEl>
                                          <p:spTgt spid="6155">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155">
                                            <p:txEl>
                                              <p:pRg st="4" end="4"/>
                                            </p:txEl>
                                          </p:spTgt>
                                        </p:tgtEl>
                                        <p:attrNameLst>
                                          <p:attrName>style.visibility</p:attrName>
                                        </p:attrNameLst>
                                      </p:cBhvr>
                                      <p:to>
                                        <p:strVal val="visible"/>
                                      </p:to>
                                    </p:set>
                                    <p:animEffect transition="in" filter="fade">
                                      <p:cBhvr>
                                        <p:cTn id="27" dur="500"/>
                                        <p:tgtEl>
                                          <p:spTgt spid="61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p:bldP spid="6155" grpId="0" build="p">
        <p:tmplLst>
          <p:tmpl lvl="1">
            <p:tnLst>
              <p:par>
                <p:cTn presetID="10" presetClass="entr" presetSubtype="0" fill="hold" nodeType="afterEffect">
                  <p:stCondLst>
                    <p:cond delay="0"/>
                  </p:stCondLst>
                  <p:childTnLst>
                    <p:set>
                      <p:cBhvr>
                        <p:cTn dur="1" fill="hold">
                          <p:stCondLst>
                            <p:cond delay="0"/>
                          </p:stCondLst>
                        </p:cTn>
                        <p:tgtEl>
                          <p:spTgt spid="6155"/>
                        </p:tgtEl>
                        <p:attrNameLst>
                          <p:attrName>style.visibility</p:attrName>
                        </p:attrNameLst>
                      </p:cBhvr>
                      <p:to>
                        <p:strVal val="visible"/>
                      </p:to>
                    </p:set>
                    <p:animEffect transition="in" filter="fade">
                      <p:cBhvr>
                        <p:cTn dur="500"/>
                        <p:tgtEl>
                          <p:spTgt spid="6155"/>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6155"/>
                        </p:tgtEl>
                        <p:attrNameLst>
                          <p:attrName>style.visibility</p:attrName>
                        </p:attrNameLst>
                      </p:cBhvr>
                      <p:to>
                        <p:strVal val="visible"/>
                      </p:to>
                    </p:set>
                    <p:animEffect transition="in" filter="fade">
                      <p:cBhvr>
                        <p:cTn dur="500"/>
                        <p:tgtEl>
                          <p:spTgt spid="6155"/>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6155"/>
                        </p:tgtEl>
                        <p:attrNameLst>
                          <p:attrName>style.visibility</p:attrName>
                        </p:attrNameLst>
                      </p:cBhvr>
                      <p:to>
                        <p:strVal val="visible"/>
                      </p:to>
                    </p:set>
                    <p:animEffect transition="in" filter="fade">
                      <p:cBhvr>
                        <p:cTn dur="500"/>
                        <p:tgtEl>
                          <p:spTgt spid="6155"/>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6155"/>
                        </p:tgtEl>
                        <p:attrNameLst>
                          <p:attrName>style.visibility</p:attrName>
                        </p:attrNameLst>
                      </p:cBhvr>
                      <p:to>
                        <p:strVal val="visible"/>
                      </p:to>
                    </p:set>
                    <p:animEffect transition="in" filter="fade">
                      <p:cBhvr>
                        <p:cTn dur="500"/>
                        <p:tgtEl>
                          <p:spTgt spid="6155"/>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6155"/>
                        </p:tgtEl>
                        <p:attrNameLst>
                          <p:attrName>style.visibility</p:attrName>
                        </p:attrNameLst>
                      </p:cBhvr>
                      <p:to>
                        <p:strVal val="visible"/>
                      </p:to>
                    </p:set>
                    <p:animEffect transition="in" filter="fade">
                      <p:cBhvr>
                        <p:cTn dur="500"/>
                        <p:tgtEl>
                          <p:spTgt spid="6155"/>
                        </p:tgtEl>
                      </p:cBhvr>
                    </p:animEffect>
                  </p:childTnLst>
                </p:cTn>
              </p:par>
            </p:tnLst>
          </p:tmpl>
        </p:tmplLst>
      </p:bldP>
    </p:bldLst>
  </p:timing>
  <p:txStyles>
    <p:titleStyle>
      <a:lvl1pPr algn="ctr" rtl="0" eaLnBrk="0" fontAlgn="base" hangingPunct="0">
        <a:lnSpc>
          <a:spcPct val="65000"/>
        </a:lnSpc>
        <a:spcBef>
          <a:spcPct val="100000"/>
        </a:spcBef>
        <a:spcAft>
          <a:spcPct val="100000"/>
        </a:spcAft>
        <a:defRPr sz="10801">
          <a:solidFill>
            <a:srgbClr val="003273"/>
          </a:solidFill>
          <a:latin typeface="+mj-lt"/>
          <a:ea typeface="+mj-ea"/>
          <a:cs typeface="+mj-cs"/>
        </a:defRPr>
      </a:lvl1pPr>
      <a:lvl2pPr algn="ctr" rtl="0" eaLnBrk="0" fontAlgn="base" hangingPunct="0">
        <a:lnSpc>
          <a:spcPct val="65000"/>
        </a:lnSpc>
        <a:spcBef>
          <a:spcPct val="100000"/>
        </a:spcBef>
        <a:spcAft>
          <a:spcPct val="100000"/>
        </a:spcAft>
        <a:defRPr sz="10801">
          <a:solidFill>
            <a:srgbClr val="003273"/>
          </a:solidFill>
          <a:latin typeface="Trebuchet MS" pitchFamily="34" charset="0"/>
        </a:defRPr>
      </a:lvl2pPr>
      <a:lvl3pPr algn="ctr" rtl="0" eaLnBrk="0" fontAlgn="base" hangingPunct="0">
        <a:lnSpc>
          <a:spcPct val="65000"/>
        </a:lnSpc>
        <a:spcBef>
          <a:spcPct val="100000"/>
        </a:spcBef>
        <a:spcAft>
          <a:spcPct val="100000"/>
        </a:spcAft>
        <a:defRPr sz="10801">
          <a:solidFill>
            <a:srgbClr val="003273"/>
          </a:solidFill>
          <a:latin typeface="Trebuchet MS" pitchFamily="34" charset="0"/>
        </a:defRPr>
      </a:lvl3pPr>
      <a:lvl4pPr algn="ctr" rtl="0" eaLnBrk="0" fontAlgn="base" hangingPunct="0">
        <a:lnSpc>
          <a:spcPct val="65000"/>
        </a:lnSpc>
        <a:spcBef>
          <a:spcPct val="100000"/>
        </a:spcBef>
        <a:spcAft>
          <a:spcPct val="100000"/>
        </a:spcAft>
        <a:defRPr sz="10801">
          <a:solidFill>
            <a:srgbClr val="003273"/>
          </a:solidFill>
          <a:latin typeface="Trebuchet MS" pitchFamily="34" charset="0"/>
        </a:defRPr>
      </a:lvl4pPr>
      <a:lvl5pPr algn="ctr" rtl="0" eaLnBrk="0" fontAlgn="base" hangingPunct="0">
        <a:lnSpc>
          <a:spcPct val="65000"/>
        </a:lnSpc>
        <a:spcBef>
          <a:spcPct val="100000"/>
        </a:spcBef>
        <a:spcAft>
          <a:spcPct val="100000"/>
        </a:spcAft>
        <a:defRPr sz="10801">
          <a:solidFill>
            <a:srgbClr val="003273"/>
          </a:solidFill>
          <a:latin typeface="Trebuchet MS" pitchFamily="34" charset="0"/>
        </a:defRPr>
      </a:lvl5pPr>
      <a:lvl6pPr marL="1120976" algn="ctr" rtl="0" eaLnBrk="1" fontAlgn="base" hangingPunct="1">
        <a:lnSpc>
          <a:spcPct val="65000"/>
        </a:lnSpc>
        <a:spcBef>
          <a:spcPct val="100000"/>
        </a:spcBef>
        <a:spcAft>
          <a:spcPct val="100000"/>
        </a:spcAft>
        <a:defRPr sz="10801">
          <a:solidFill>
            <a:srgbClr val="003273"/>
          </a:solidFill>
          <a:latin typeface="Trebuchet MS" pitchFamily="34" charset="0"/>
        </a:defRPr>
      </a:lvl6pPr>
      <a:lvl7pPr marL="2241951" algn="ctr" rtl="0" eaLnBrk="1" fontAlgn="base" hangingPunct="1">
        <a:lnSpc>
          <a:spcPct val="65000"/>
        </a:lnSpc>
        <a:spcBef>
          <a:spcPct val="100000"/>
        </a:spcBef>
        <a:spcAft>
          <a:spcPct val="100000"/>
        </a:spcAft>
        <a:defRPr sz="10801">
          <a:solidFill>
            <a:srgbClr val="003273"/>
          </a:solidFill>
          <a:latin typeface="Trebuchet MS" pitchFamily="34" charset="0"/>
        </a:defRPr>
      </a:lvl7pPr>
      <a:lvl8pPr marL="3362924" algn="ctr" rtl="0" eaLnBrk="1" fontAlgn="base" hangingPunct="1">
        <a:lnSpc>
          <a:spcPct val="65000"/>
        </a:lnSpc>
        <a:spcBef>
          <a:spcPct val="100000"/>
        </a:spcBef>
        <a:spcAft>
          <a:spcPct val="100000"/>
        </a:spcAft>
        <a:defRPr sz="10801">
          <a:solidFill>
            <a:srgbClr val="003273"/>
          </a:solidFill>
          <a:latin typeface="Trebuchet MS" pitchFamily="34" charset="0"/>
        </a:defRPr>
      </a:lvl8pPr>
      <a:lvl9pPr marL="4483899" algn="ctr" rtl="0" eaLnBrk="1" fontAlgn="base" hangingPunct="1">
        <a:lnSpc>
          <a:spcPct val="65000"/>
        </a:lnSpc>
        <a:spcBef>
          <a:spcPct val="100000"/>
        </a:spcBef>
        <a:spcAft>
          <a:spcPct val="100000"/>
        </a:spcAft>
        <a:defRPr sz="10801">
          <a:solidFill>
            <a:srgbClr val="003273"/>
          </a:solidFill>
          <a:latin typeface="Trebuchet MS" pitchFamily="34" charset="0"/>
        </a:defRPr>
      </a:lvl9pPr>
    </p:titleStyle>
    <p:bodyStyle>
      <a:lvl1pPr marL="840467" indent="-840467" algn="l" rtl="0" eaLnBrk="0" fontAlgn="base" hangingPunct="0">
        <a:spcBef>
          <a:spcPct val="20000"/>
        </a:spcBef>
        <a:spcAft>
          <a:spcPct val="0"/>
        </a:spcAft>
        <a:buSzPct val="110000"/>
        <a:buChar char="•"/>
        <a:defRPr sz="7859">
          <a:solidFill>
            <a:srgbClr val="003273"/>
          </a:solidFill>
          <a:latin typeface="+mn-lt"/>
          <a:ea typeface="+mn-ea"/>
          <a:cs typeface="+mn-cs"/>
        </a:defRPr>
      </a:lvl1pPr>
      <a:lvl2pPr marL="1821013" indent="-700390" algn="l" rtl="0" eaLnBrk="0" fontAlgn="base" hangingPunct="0">
        <a:spcBef>
          <a:spcPct val="20000"/>
        </a:spcBef>
        <a:spcAft>
          <a:spcPct val="0"/>
        </a:spcAft>
        <a:buSzPct val="90000"/>
        <a:buFont typeface="Arial" charset="0"/>
        <a:buChar char="–"/>
        <a:defRPr sz="6847">
          <a:solidFill>
            <a:srgbClr val="003273"/>
          </a:solidFill>
          <a:latin typeface="+mn-lt"/>
        </a:defRPr>
      </a:lvl2pPr>
      <a:lvl3pPr marL="2802323" indent="-560312" algn="l" rtl="0" eaLnBrk="0" fontAlgn="base" hangingPunct="0">
        <a:spcBef>
          <a:spcPct val="20000"/>
        </a:spcBef>
        <a:spcAft>
          <a:spcPct val="0"/>
        </a:spcAft>
        <a:buSzPct val="110000"/>
        <a:buFont typeface="Wingdings" pitchFamily="2" charset="2"/>
        <a:buChar char="§"/>
        <a:defRPr sz="5882">
          <a:solidFill>
            <a:srgbClr val="003273"/>
          </a:solidFill>
          <a:latin typeface="+mn-lt"/>
        </a:defRPr>
      </a:lvl3pPr>
      <a:lvl4pPr marL="3922946" indent="-560312" algn="l" rtl="0" eaLnBrk="0" fontAlgn="base" hangingPunct="0">
        <a:spcBef>
          <a:spcPct val="20000"/>
        </a:spcBef>
        <a:spcAft>
          <a:spcPct val="0"/>
        </a:spcAft>
        <a:buSzPct val="90000"/>
        <a:buFont typeface="Arial" charset="0"/>
        <a:buChar char="–"/>
        <a:defRPr sz="5882">
          <a:solidFill>
            <a:srgbClr val="003273"/>
          </a:solidFill>
          <a:latin typeface="+mn-lt"/>
        </a:defRPr>
      </a:lvl4pPr>
      <a:lvl5pPr marL="5044334" indent="-560312" algn="l" rtl="0" eaLnBrk="0" fontAlgn="base" hangingPunct="0">
        <a:spcBef>
          <a:spcPct val="20000"/>
        </a:spcBef>
        <a:spcAft>
          <a:spcPct val="0"/>
        </a:spcAft>
        <a:buFont typeface="Arial" charset="0"/>
        <a:buChar char="□"/>
        <a:defRPr sz="5882">
          <a:solidFill>
            <a:srgbClr val="003273"/>
          </a:solidFill>
          <a:latin typeface="+mn-lt"/>
        </a:defRPr>
      </a:lvl5pPr>
      <a:lvl6pPr marL="6165362" indent="-560486" algn="l" rtl="0" eaLnBrk="1" fontAlgn="base" hangingPunct="1">
        <a:spcBef>
          <a:spcPct val="20000"/>
        </a:spcBef>
        <a:spcAft>
          <a:spcPct val="0"/>
        </a:spcAft>
        <a:buFont typeface="Arial" charset="0"/>
        <a:buChar char="□"/>
        <a:defRPr sz="5882">
          <a:solidFill>
            <a:srgbClr val="003273"/>
          </a:solidFill>
          <a:latin typeface="+mn-lt"/>
        </a:defRPr>
      </a:lvl6pPr>
      <a:lvl7pPr marL="7286337" indent="-560486" algn="l" rtl="0" eaLnBrk="1" fontAlgn="base" hangingPunct="1">
        <a:spcBef>
          <a:spcPct val="20000"/>
        </a:spcBef>
        <a:spcAft>
          <a:spcPct val="0"/>
        </a:spcAft>
        <a:buFont typeface="Arial" charset="0"/>
        <a:buChar char="□"/>
        <a:defRPr sz="5882">
          <a:solidFill>
            <a:srgbClr val="003273"/>
          </a:solidFill>
          <a:latin typeface="+mn-lt"/>
        </a:defRPr>
      </a:lvl7pPr>
      <a:lvl8pPr marL="8407313" indent="-560486" algn="l" rtl="0" eaLnBrk="1" fontAlgn="base" hangingPunct="1">
        <a:spcBef>
          <a:spcPct val="20000"/>
        </a:spcBef>
        <a:spcAft>
          <a:spcPct val="0"/>
        </a:spcAft>
        <a:buFont typeface="Arial" charset="0"/>
        <a:buChar char="□"/>
        <a:defRPr sz="5882">
          <a:solidFill>
            <a:srgbClr val="003273"/>
          </a:solidFill>
          <a:latin typeface="+mn-lt"/>
        </a:defRPr>
      </a:lvl8pPr>
      <a:lvl9pPr marL="9528288" indent="-560486" algn="l" rtl="0" eaLnBrk="1" fontAlgn="base" hangingPunct="1">
        <a:spcBef>
          <a:spcPct val="20000"/>
        </a:spcBef>
        <a:spcAft>
          <a:spcPct val="0"/>
        </a:spcAft>
        <a:buFont typeface="Arial" charset="0"/>
        <a:buChar char="□"/>
        <a:defRPr sz="5882">
          <a:solidFill>
            <a:srgbClr val="003273"/>
          </a:solidFill>
          <a:latin typeface="+mn-lt"/>
        </a:defRPr>
      </a:lvl9pPr>
    </p:bodyStyle>
    <p:otherStyle>
      <a:defPPr>
        <a:defRPr lang="en-US"/>
      </a:defPPr>
      <a:lvl1pPr marL="0" algn="l" defTabSz="2241951" rtl="0" eaLnBrk="1" latinLnBrk="0" hangingPunct="1">
        <a:defRPr sz="4436" kern="1200">
          <a:solidFill>
            <a:schemeClr val="tx1"/>
          </a:solidFill>
          <a:latin typeface="+mn-lt"/>
          <a:ea typeface="+mn-ea"/>
          <a:cs typeface="+mn-cs"/>
        </a:defRPr>
      </a:lvl1pPr>
      <a:lvl2pPr marL="1120976" algn="l" defTabSz="2241951" rtl="0" eaLnBrk="1" latinLnBrk="0" hangingPunct="1">
        <a:defRPr sz="4436" kern="1200">
          <a:solidFill>
            <a:schemeClr val="tx1"/>
          </a:solidFill>
          <a:latin typeface="+mn-lt"/>
          <a:ea typeface="+mn-ea"/>
          <a:cs typeface="+mn-cs"/>
        </a:defRPr>
      </a:lvl2pPr>
      <a:lvl3pPr marL="2241951" algn="l" defTabSz="2241951" rtl="0" eaLnBrk="1" latinLnBrk="0" hangingPunct="1">
        <a:defRPr sz="4436" kern="1200">
          <a:solidFill>
            <a:schemeClr val="tx1"/>
          </a:solidFill>
          <a:latin typeface="+mn-lt"/>
          <a:ea typeface="+mn-ea"/>
          <a:cs typeface="+mn-cs"/>
        </a:defRPr>
      </a:lvl3pPr>
      <a:lvl4pPr marL="3362924" algn="l" defTabSz="2241951" rtl="0" eaLnBrk="1" latinLnBrk="0" hangingPunct="1">
        <a:defRPr sz="4436" kern="1200">
          <a:solidFill>
            <a:schemeClr val="tx1"/>
          </a:solidFill>
          <a:latin typeface="+mn-lt"/>
          <a:ea typeface="+mn-ea"/>
          <a:cs typeface="+mn-cs"/>
        </a:defRPr>
      </a:lvl4pPr>
      <a:lvl5pPr marL="4483899" algn="l" defTabSz="2241951" rtl="0" eaLnBrk="1" latinLnBrk="0" hangingPunct="1">
        <a:defRPr sz="4436" kern="1200">
          <a:solidFill>
            <a:schemeClr val="tx1"/>
          </a:solidFill>
          <a:latin typeface="+mn-lt"/>
          <a:ea typeface="+mn-ea"/>
          <a:cs typeface="+mn-cs"/>
        </a:defRPr>
      </a:lvl5pPr>
      <a:lvl6pPr marL="5604875" algn="l" defTabSz="2241951" rtl="0" eaLnBrk="1" latinLnBrk="0" hangingPunct="1">
        <a:defRPr sz="4436" kern="1200">
          <a:solidFill>
            <a:schemeClr val="tx1"/>
          </a:solidFill>
          <a:latin typeface="+mn-lt"/>
          <a:ea typeface="+mn-ea"/>
          <a:cs typeface="+mn-cs"/>
        </a:defRPr>
      </a:lvl6pPr>
      <a:lvl7pPr marL="6725851" algn="l" defTabSz="2241951" rtl="0" eaLnBrk="1" latinLnBrk="0" hangingPunct="1">
        <a:defRPr sz="4436" kern="1200">
          <a:solidFill>
            <a:schemeClr val="tx1"/>
          </a:solidFill>
          <a:latin typeface="+mn-lt"/>
          <a:ea typeface="+mn-ea"/>
          <a:cs typeface="+mn-cs"/>
        </a:defRPr>
      </a:lvl7pPr>
      <a:lvl8pPr marL="7846823" algn="l" defTabSz="2241951" rtl="0" eaLnBrk="1" latinLnBrk="0" hangingPunct="1">
        <a:defRPr sz="4436" kern="1200">
          <a:solidFill>
            <a:schemeClr val="tx1"/>
          </a:solidFill>
          <a:latin typeface="+mn-lt"/>
          <a:ea typeface="+mn-ea"/>
          <a:cs typeface="+mn-cs"/>
        </a:defRPr>
      </a:lvl8pPr>
      <a:lvl9pPr marL="8967799" algn="l" defTabSz="2241951" rtl="0" eaLnBrk="1" latinLnBrk="0" hangingPunct="1">
        <a:defRPr sz="443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10000"/>
              </a:schemeClr>
            </a:gs>
            <a:gs pos="0">
              <a:schemeClr val="tx2">
                <a:lumMod val="1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pic>
        <p:nvPicPr>
          <p:cNvPr id="6146" name="Picture 7" descr="Fresh Master.png"/>
          <p:cNvPicPr>
            <a:picLocks noChangeAspect="1"/>
          </p:cNvPicPr>
          <p:nvPr/>
        </p:nvPicPr>
        <p:blipFill>
          <a:blip r:embed="rId14" cstate="print"/>
          <a:srcRect/>
          <a:stretch>
            <a:fillRect/>
          </a:stretch>
        </p:blipFill>
        <p:spPr bwMode="auto">
          <a:xfrm>
            <a:off x="1022" y="1854"/>
            <a:ext cx="32916359" cy="38401096"/>
          </a:xfrm>
          <a:prstGeom prst="rect">
            <a:avLst/>
          </a:prstGeom>
          <a:noFill/>
          <a:ln w="9525">
            <a:noFill/>
            <a:miter lim="800000"/>
            <a:headEnd/>
            <a:tailEnd/>
          </a:ln>
        </p:spPr>
      </p:pic>
      <p:sp>
        <p:nvSpPr>
          <p:cNvPr id="2" name="Title Placeholder 1"/>
          <p:cNvSpPr>
            <a:spLocks noGrp="1"/>
          </p:cNvSpPr>
          <p:nvPr>
            <p:ph type="title"/>
          </p:nvPr>
        </p:nvSpPr>
        <p:spPr>
          <a:xfrm>
            <a:off x="2419691" y="1053836"/>
            <a:ext cx="28079020" cy="8182505"/>
          </a:xfrm>
          <a:prstGeom prst="rect">
            <a:avLst/>
          </a:prstGeom>
        </p:spPr>
        <p:txBody>
          <a:bodyPr vert="horz" lIns="465036" tIns="232518" rIns="465036" bIns="232518" rtlCol="0" anchor="b" anchorCtr="0">
            <a:noAutofit/>
          </a:bodyPr>
          <a:lstStyle/>
          <a:p>
            <a:r>
              <a:rPr lang="en-US"/>
              <a:t>Click to edit Master title style</a:t>
            </a:r>
            <a:endParaRPr/>
          </a:p>
        </p:txBody>
      </p:sp>
      <p:sp>
        <p:nvSpPr>
          <p:cNvPr id="3" name="Text Placeholder 2"/>
          <p:cNvSpPr>
            <a:spLocks noGrp="1"/>
          </p:cNvSpPr>
          <p:nvPr>
            <p:ph type="body" idx="1"/>
          </p:nvPr>
        </p:nvSpPr>
        <p:spPr bwMode="auto">
          <a:xfrm>
            <a:off x="3429000" y="11521811"/>
            <a:ext cx="26060400" cy="20910021"/>
          </a:xfrm>
          <a:prstGeom prst="rect">
            <a:avLst/>
          </a:prstGeom>
          <a:noFill/>
          <a:ln w="9525">
            <a:noFill/>
            <a:miter lim="800000"/>
            <a:headEnd/>
            <a:tailEnd/>
          </a:ln>
        </p:spPr>
        <p:txBody>
          <a:bodyPr vert="horz" wrap="square" lIns="465036" tIns="232518" rIns="465036" bIns="2325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0" y="36699033"/>
            <a:ext cx="6583476" cy="1277938"/>
          </a:xfrm>
          <a:prstGeom prst="rect">
            <a:avLst/>
          </a:prstGeom>
        </p:spPr>
        <p:txBody>
          <a:bodyPr vert="horz" lIns="465036" tIns="232518" rIns="465036" bIns="232518" rtlCol="0" anchor="ctr"/>
          <a:lstStyle>
            <a:lvl1pPr algn="l" defTabSz="2241813" fontAlgn="auto">
              <a:spcBef>
                <a:spcPts val="0"/>
              </a:spcBef>
              <a:spcAft>
                <a:spcPts val="0"/>
              </a:spcAft>
              <a:defRPr sz="2700" b="1">
                <a:solidFill>
                  <a:schemeClr val="tx1">
                    <a:tint val="75000"/>
                  </a:schemeClr>
                </a:solidFill>
                <a:latin typeface="+mn-lt"/>
              </a:defRPr>
            </a:lvl1pPr>
          </a:lstStyle>
          <a:p>
            <a:pPr>
              <a:defRPr/>
            </a:pPr>
            <a:endParaRPr dirty="0"/>
          </a:p>
        </p:txBody>
      </p:sp>
      <p:sp>
        <p:nvSpPr>
          <p:cNvPr id="5" name="Footer Placeholder 4"/>
          <p:cNvSpPr>
            <a:spLocks noGrp="1"/>
          </p:cNvSpPr>
          <p:nvPr>
            <p:ph type="ftr" sz="quarter" idx="3"/>
          </p:nvPr>
        </p:nvSpPr>
        <p:spPr>
          <a:xfrm>
            <a:off x="11247325" y="36699033"/>
            <a:ext cx="10423752" cy="1277938"/>
          </a:xfrm>
          <a:prstGeom prst="rect">
            <a:avLst/>
          </a:prstGeom>
        </p:spPr>
        <p:txBody>
          <a:bodyPr vert="horz" lIns="465036" tIns="232518" rIns="465036" bIns="232518" rtlCol="0" anchor="ctr"/>
          <a:lstStyle>
            <a:lvl1pPr algn="ctr" defTabSz="2241813" fontAlgn="auto">
              <a:spcBef>
                <a:spcPts val="0"/>
              </a:spcBef>
              <a:spcAft>
                <a:spcPts val="0"/>
              </a:spcAft>
              <a:defRPr sz="2700" b="1">
                <a:solidFill>
                  <a:schemeClr val="tx1">
                    <a:tint val="75000"/>
                  </a:schemeClr>
                </a:solidFill>
                <a:latin typeface="+mn-lt"/>
              </a:defRPr>
            </a:lvl1pPr>
          </a:lstStyle>
          <a:p>
            <a:pPr>
              <a:defRPr/>
            </a:pPr>
            <a:endParaRPr dirty="0"/>
          </a:p>
        </p:txBody>
      </p:sp>
      <p:sp>
        <p:nvSpPr>
          <p:cNvPr id="6" name="Slide Number Placeholder 5"/>
          <p:cNvSpPr>
            <a:spLocks noGrp="1"/>
          </p:cNvSpPr>
          <p:nvPr>
            <p:ph type="sldNum" sz="quarter" idx="4"/>
          </p:nvPr>
        </p:nvSpPr>
        <p:spPr>
          <a:xfrm>
            <a:off x="26198174" y="36699033"/>
            <a:ext cx="3291227" cy="1277938"/>
          </a:xfrm>
          <a:prstGeom prst="rect">
            <a:avLst/>
          </a:prstGeom>
        </p:spPr>
        <p:txBody>
          <a:bodyPr vert="horz" lIns="465036" tIns="232518" rIns="465036" bIns="232518" rtlCol="0" anchor="ctr"/>
          <a:lstStyle>
            <a:lvl1pPr algn="r" defTabSz="2241813" fontAlgn="auto">
              <a:spcBef>
                <a:spcPts val="0"/>
              </a:spcBef>
              <a:spcAft>
                <a:spcPts val="0"/>
              </a:spcAft>
              <a:defRPr sz="2700" b="1">
                <a:solidFill>
                  <a:schemeClr val="tx1">
                    <a:tint val="75000"/>
                  </a:schemeClr>
                </a:solidFill>
                <a:latin typeface="+mn-lt"/>
              </a:defRPr>
            </a:lvl1pPr>
          </a:lstStyle>
          <a:p>
            <a:pPr>
              <a:defRPr/>
            </a:pPr>
            <a:fld id="{F0FE74D7-420A-4C5C-8303-90CA7ABD6ECE}"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981" r:id="rId1"/>
    <p:sldLayoutId id="2147483980" r:id="rId2"/>
    <p:sldLayoutId id="2147483982" r:id="rId3"/>
    <p:sldLayoutId id="2147483979" r:id="rId4"/>
    <p:sldLayoutId id="2147483983" r:id="rId5"/>
    <p:sldLayoutId id="2147483978" r:id="rId6"/>
    <p:sldLayoutId id="2147483977" r:id="rId7"/>
    <p:sldLayoutId id="2147483976" r:id="rId8"/>
    <p:sldLayoutId id="2147483975" r:id="rId9"/>
    <p:sldLayoutId id="2147483974" r:id="rId10"/>
    <p:sldLayoutId id="2147483973" r:id="rId11"/>
    <p:sldLayoutId id="2147483984"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l" defTabSz="2242012" rtl="0" eaLnBrk="0" fontAlgn="base" hangingPunct="0">
        <a:spcBef>
          <a:spcPct val="0"/>
        </a:spcBef>
        <a:spcAft>
          <a:spcPct val="0"/>
        </a:spcAft>
        <a:defRPr sz="13260" b="1" kern="1200">
          <a:solidFill>
            <a:srgbClr val="FFFFFF"/>
          </a:solidFill>
          <a:effectLst>
            <a:innerShdw blurRad="38100">
              <a:schemeClr val="tx1">
                <a:lumMod val="85000"/>
              </a:schemeClr>
            </a:innerShdw>
          </a:effectLst>
          <a:latin typeface="+mj-lt"/>
          <a:ea typeface="+mj-ea"/>
          <a:cs typeface="+mj-cs"/>
        </a:defRPr>
      </a:lvl1pPr>
      <a:lvl2pPr algn="l" defTabSz="2242012" rtl="0" eaLnBrk="0" fontAlgn="base" hangingPunct="0">
        <a:spcBef>
          <a:spcPct val="0"/>
        </a:spcBef>
        <a:spcAft>
          <a:spcPct val="0"/>
        </a:spcAft>
        <a:defRPr sz="13260" b="1">
          <a:solidFill>
            <a:srgbClr val="FFFFFF"/>
          </a:solidFill>
          <a:latin typeface="Calibri" pitchFamily="34" charset="0"/>
        </a:defRPr>
      </a:lvl2pPr>
      <a:lvl3pPr algn="l" defTabSz="2242012" rtl="0" eaLnBrk="0" fontAlgn="base" hangingPunct="0">
        <a:spcBef>
          <a:spcPct val="0"/>
        </a:spcBef>
        <a:spcAft>
          <a:spcPct val="0"/>
        </a:spcAft>
        <a:defRPr sz="13260" b="1">
          <a:solidFill>
            <a:srgbClr val="FFFFFF"/>
          </a:solidFill>
          <a:latin typeface="Calibri" pitchFamily="34" charset="0"/>
        </a:defRPr>
      </a:lvl3pPr>
      <a:lvl4pPr algn="l" defTabSz="2242012" rtl="0" eaLnBrk="0" fontAlgn="base" hangingPunct="0">
        <a:spcBef>
          <a:spcPct val="0"/>
        </a:spcBef>
        <a:spcAft>
          <a:spcPct val="0"/>
        </a:spcAft>
        <a:defRPr sz="13260" b="1">
          <a:solidFill>
            <a:srgbClr val="FFFFFF"/>
          </a:solidFill>
          <a:latin typeface="Calibri" pitchFamily="34" charset="0"/>
        </a:defRPr>
      </a:lvl4pPr>
      <a:lvl5pPr algn="l" defTabSz="2242012" rtl="0" eaLnBrk="0" fontAlgn="base" hangingPunct="0">
        <a:spcBef>
          <a:spcPct val="0"/>
        </a:spcBef>
        <a:spcAft>
          <a:spcPct val="0"/>
        </a:spcAft>
        <a:defRPr sz="13260" b="1">
          <a:solidFill>
            <a:srgbClr val="FFFFFF"/>
          </a:solidFill>
          <a:latin typeface="Calibri" pitchFamily="34" charset="0"/>
        </a:defRPr>
      </a:lvl5pPr>
      <a:lvl6pPr marL="220451" algn="l" defTabSz="2242012" rtl="0" fontAlgn="base">
        <a:spcBef>
          <a:spcPct val="0"/>
        </a:spcBef>
        <a:spcAft>
          <a:spcPct val="0"/>
        </a:spcAft>
        <a:defRPr sz="13260" b="1">
          <a:solidFill>
            <a:srgbClr val="FFFFFF"/>
          </a:solidFill>
          <a:latin typeface="Calibri" pitchFamily="34" charset="0"/>
        </a:defRPr>
      </a:lvl6pPr>
      <a:lvl7pPr marL="440901" algn="l" defTabSz="2242012" rtl="0" fontAlgn="base">
        <a:spcBef>
          <a:spcPct val="0"/>
        </a:spcBef>
        <a:spcAft>
          <a:spcPct val="0"/>
        </a:spcAft>
        <a:defRPr sz="13260" b="1">
          <a:solidFill>
            <a:srgbClr val="FFFFFF"/>
          </a:solidFill>
          <a:latin typeface="Calibri" pitchFamily="34" charset="0"/>
        </a:defRPr>
      </a:lvl7pPr>
      <a:lvl8pPr marL="661352" algn="l" defTabSz="2242012" rtl="0" fontAlgn="base">
        <a:spcBef>
          <a:spcPct val="0"/>
        </a:spcBef>
        <a:spcAft>
          <a:spcPct val="0"/>
        </a:spcAft>
        <a:defRPr sz="13260" b="1">
          <a:solidFill>
            <a:srgbClr val="FFFFFF"/>
          </a:solidFill>
          <a:latin typeface="Calibri" pitchFamily="34" charset="0"/>
        </a:defRPr>
      </a:lvl8pPr>
      <a:lvl9pPr marL="881802" algn="l" defTabSz="2242012" rtl="0" fontAlgn="base">
        <a:spcBef>
          <a:spcPct val="0"/>
        </a:spcBef>
        <a:spcAft>
          <a:spcPct val="0"/>
        </a:spcAft>
        <a:defRPr sz="13260" b="1">
          <a:solidFill>
            <a:srgbClr val="FFFFFF"/>
          </a:solidFill>
          <a:latin typeface="Calibri" pitchFamily="34" charset="0"/>
        </a:defRPr>
      </a:lvl9pPr>
    </p:titleStyle>
    <p:bodyStyle>
      <a:lvl1pPr marL="840467" indent="-840467" algn="l" defTabSz="2242012" rtl="0" eaLnBrk="0" fontAlgn="base" hangingPunct="0">
        <a:spcBef>
          <a:spcPts val="4412"/>
        </a:spcBef>
        <a:spcAft>
          <a:spcPct val="0"/>
        </a:spcAft>
        <a:buFont typeface="Wingdings" pitchFamily="2" charset="2"/>
        <a:buChar char=""/>
        <a:defRPr sz="4919" kern="1200">
          <a:solidFill>
            <a:schemeClr val="tx1"/>
          </a:solidFill>
          <a:latin typeface="+mn-lt"/>
          <a:ea typeface="+mn-ea"/>
          <a:cs typeface="+mn-cs"/>
        </a:defRPr>
      </a:lvl1pPr>
      <a:lvl2pPr marL="1821778" indent="-700390" algn="l" defTabSz="2242012" rtl="0" eaLnBrk="0" fontAlgn="base" hangingPunct="0">
        <a:spcBef>
          <a:spcPts val="4412"/>
        </a:spcBef>
        <a:spcAft>
          <a:spcPct val="0"/>
        </a:spcAft>
        <a:buFont typeface="Wingdings" pitchFamily="2" charset="2"/>
        <a:buChar char=""/>
        <a:defRPr sz="4436" kern="1200">
          <a:solidFill>
            <a:schemeClr val="tx1"/>
          </a:solidFill>
          <a:latin typeface="+mn-lt"/>
          <a:ea typeface="+mn-ea"/>
          <a:cs typeface="+mn-cs"/>
        </a:defRPr>
      </a:lvl2pPr>
      <a:lvl3pPr marL="2802323" indent="-560312" algn="l" defTabSz="2242012" rtl="0" eaLnBrk="0" fontAlgn="base" hangingPunct="0">
        <a:spcBef>
          <a:spcPts val="4412"/>
        </a:spcBef>
        <a:spcAft>
          <a:spcPct val="0"/>
        </a:spcAft>
        <a:buFont typeface="Wingdings" pitchFamily="2" charset="2"/>
        <a:buChar char=""/>
        <a:defRPr sz="3905" kern="1200">
          <a:solidFill>
            <a:schemeClr val="tx1"/>
          </a:solidFill>
          <a:latin typeface="+mn-lt"/>
          <a:ea typeface="+mn-ea"/>
          <a:cs typeface="+mn-cs"/>
        </a:defRPr>
      </a:lvl3pPr>
      <a:lvl4pPr marL="3923711" indent="-560312" algn="l" defTabSz="2242012" rtl="0" eaLnBrk="0" fontAlgn="base" hangingPunct="0">
        <a:spcBef>
          <a:spcPts val="4412"/>
        </a:spcBef>
        <a:spcAft>
          <a:spcPct val="0"/>
        </a:spcAft>
        <a:buFont typeface="Wingdings" pitchFamily="2" charset="2"/>
        <a:buChar char=""/>
        <a:defRPr sz="3905" kern="1200">
          <a:solidFill>
            <a:schemeClr val="tx1"/>
          </a:solidFill>
          <a:latin typeface="+mn-lt"/>
          <a:ea typeface="+mn-ea"/>
          <a:cs typeface="+mn-cs"/>
        </a:defRPr>
      </a:lvl4pPr>
      <a:lvl5pPr marL="5045100" indent="-560312" algn="l" defTabSz="2242012" rtl="0" eaLnBrk="0" fontAlgn="base" hangingPunct="0">
        <a:spcBef>
          <a:spcPts val="4412"/>
        </a:spcBef>
        <a:spcAft>
          <a:spcPct val="0"/>
        </a:spcAft>
        <a:buFont typeface="Wingdings" pitchFamily="2" charset="2"/>
        <a:buChar char="R"/>
        <a:defRPr sz="3905" kern="1200">
          <a:solidFill>
            <a:schemeClr val="tx1"/>
          </a:solidFill>
          <a:latin typeface="+mn-lt"/>
          <a:ea typeface="+mn-ea"/>
          <a:cs typeface="+mn-cs"/>
        </a:defRPr>
      </a:lvl5pPr>
      <a:lvl6pPr marL="6166295" indent="-560573" algn="l" defTabSz="2242289" rtl="0" eaLnBrk="1" latinLnBrk="0" hangingPunct="1">
        <a:spcBef>
          <a:spcPts val="4414"/>
        </a:spcBef>
        <a:buFont typeface="Wingdings" pitchFamily="2" charset="2"/>
        <a:buChar char="R"/>
        <a:defRPr sz="3905" kern="1200">
          <a:solidFill>
            <a:schemeClr val="tx1"/>
          </a:solidFill>
          <a:latin typeface="+mn-lt"/>
          <a:ea typeface="+mn-ea"/>
          <a:cs typeface="+mn-cs"/>
        </a:defRPr>
      </a:lvl6pPr>
      <a:lvl7pPr marL="7287440" indent="-560573" algn="l" defTabSz="2242289" rtl="0" eaLnBrk="1" latinLnBrk="0" hangingPunct="1">
        <a:spcBef>
          <a:spcPts val="4414"/>
        </a:spcBef>
        <a:buFont typeface="Wingdings" pitchFamily="2" charset="2"/>
        <a:buChar char="R"/>
        <a:defRPr sz="3905" kern="1200">
          <a:solidFill>
            <a:schemeClr val="tx1"/>
          </a:solidFill>
          <a:latin typeface="+mn-lt"/>
          <a:ea typeface="+mn-ea"/>
          <a:cs typeface="+mn-cs"/>
        </a:defRPr>
      </a:lvl7pPr>
      <a:lvl8pPr marL="8408585" indent="-560573" algn="l" defTabSz="2242289" rtl="0" eaLnBrk="1" latinLnBrk="0" hangingPunct="1">
        <a:spcBef>
          <a:spcPts val="4414"/>
        </a:spcBef>
        <a:buFont typeface="Wingdings" pitchFamily="2" charset="2"/>
        <a:buChar char="R"/>
        <a:defRPr sz="3905" kern="1200">
          <a:solidFill>
            <a:schemeClr val="tx1"/>
          </a:solidFill>
          <a:latin typeface="+mn-lt"/>
          <a:ea typeface="+mn-ea"/>
          <a:cs typeface="+mn-cs"/>
        </a:defRPr>
      </a:lvl8pPr>
      <a:lvl9pPr marL="9529730" indent="-560573" algn="l" defTabSz="2242289" rtl="0" eaLnBrk="1" latinLnBrk="0" hangingPunct="1">
        <a:spcBef>
          <a:spcPts val="4414"/>
        </a:spcBef>
        <a:buFont typeface="Wingdings" pitchFamily="2" charset="2"/>
        <a:buChar char="R"/>
        <a:defRPr sz="3905" kern="1200">
          <a:solidFill>
            <a:schemeClr val="tx1"/>
          </a:solidFill>
          <a:latin typeface="+mn-lt"/>
          <a:ea typeface="+mn-ea"/>
          <a:cs typeface="+mn-cs"/>
        </a:defRPr>
      </a:lvl9pPr>
    </p:bodyStyle>
    <p:otherStyle>
      <a:defPPr>
        <a:defRPr/>
      </a:defPPr>
      <a:lvl1pPr marL="0" algn="l" defTabSz="2242289" rtl="0" eaLnBrk="1" latinLnBrk="0" hangingPunct="1">
        <a:defRPr sz="4436" kern="1200">
          <a:solidFill>
            <a:schemeClr val="tx1"/>
          </a:solidFill>
          <a:latin typeface="+mn-lt"/>
          <a:ea typeface="+mn-ea"/>
          <a:cs typeface="+mn-cs"/>
        </a:defRPr>
      </a:lvl1pPr>
      <a:lvl2pPr marL="1121145" algn="l" defTabSz="2242289" rtl="0" eaLnBrk="1" latinLnBrk="0" hangingPunct="1">
        <a:defRPr sz="4436" kern="1200">
          <a:solidFill>
            <a:schemeClr val="tx1"/>
          </a:solidFill>
          <a:latin typeface="+mn-lt"/>
          <a:ea typeface="+mn-ea"/>
          <a:cs typeface="+mn-cs"/>
        </a:defRPr>
      </a:lvl2pPr>
      <a:lvl3pPr marL="2242289" algn="l" defTabSz="2242289" rtl="0" eaLnBrk="1" latinLnBrk="0" hangingPunct="1">
        <a:defRPr sz="4436" kern="1200">
          <a:solidFill>
            <a:schemeClr val="tx1"/>
          </a:solidFill>
          <a:latin typeface="+mn-lt"/>
          <a:ea typeface="+mn-ea"/>
          <a:cs typeface="+mn-cs"/>
        </a:defRPr>
      </a:lvl3pPr>
      <a:lvl4pPr marL="3363434" algn="l" defTabSz="2242289" rtl="0" eaLnBrk="1" latinLnBrk="0" hangingPunct="1">
        <a:defRPr sz="4436" kern="1200">
          <a:solidFill>
            <a:schemeClr val="tx1"/>
          </a:solidFill>
          <a:latin typeface="+mn-lt"/>
          <a:ea typeface="+mn-ea"/>
          <a:cs typeface="+mn-cs"/>
        </a:defRPr>
      </a:lvl4pPr>
      <a:lvl5pPr marL="4484579" algn="l" defTabSz="2242289" rtl="0" eaLnBrk="1" latinLnBrk="0" hangingPunct="1">
        <a:defRPr sz="4436" kern="1200">
          <a:solidFill>
            <a:schemeClr val="tx1"/>
          </a:solidFill>
          <a:latin typeface="+mn-lt"/>
          <a:ea typeface="+mn-ea"/>
          <a:cs typeface="+mn-cs"/>
        </a:defRPr>
      </a:lvl5pPr>
      <a:lvl6pPr marL="5605724" algn="l" defTabSz="2242289" rtl="0" eaLnBrk="1" latinLnBrk="0" hangingPunct="1">
        <a:defRPr sz="4436" kern="1200">
          <a:solidFill>
            <a:schemeClr val="tx1"/>
          </a:solidFill>
          <a:latin typeface="+mn-lt"/>
          <a:ea typeface="+mn-ea"/>
          <a:cs typeface="+mn-cs"/>
        </a:defRPr>
      </a:lvl6pPr>
      <a:lvl7pPr marL="6726868" algn="l" defTabSz="2242289" rtl="0" eaLnBrk="1" latinLnBrk="0" hangingPunct="1">
        <a:defRPr sz="4436" kern="1200">
          <a:solidFill>
            <a:schemeClr val="tx1"/>
          </a:solidFill>
          <a:latin typeface="+mn-lt"/>
          <a:ea typeface="+mn-ea"/>
          <a:cs typeface="+mn-cs"/>
        </a:defRPr>
      </a:lvl7pPr>
      <a:lvl8pPr marL="7848013" algn="l" defTabSz="2242289" rtl="0" eaLnBrk="1" latinLnBrk="0" hangingPunct="1">
        <a:defRPr sz="4436" kern="1200">
          <a:solidFill>
            <a:schemeClr val="tx1"/>
          </a:solidFill>
          <a:latin typeface="+mn-lt"/>
          <a:ea typeface="+mn-ea"/>
          <a:cs typeface="+mn-cs"/>
        </a:defRPr>
      </a:lvl8pPr>
      <a:lvl9pPr marL="8969157" algn="l" defTabSz="2242289" rtl="0" eaLnBrk="1" latinLnBrk="0" hangingPunct="1">
        <a:defRPr sz="443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3" Type="http://schemas.openxmlformats.org/officeDocument/2006/relationships/image" Target="../media/image7.jpeg"/><Relationship Id="rId7" Type="http://schemas.openxmlformats.org/officeDocument/2006/relationships/hyperlink" Target="mailto:rosorio@umich.edu" TargetMode="External"/><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9.xml"/><Relationship Id="rId6" Type="http://schemas.openxmlformats.org/officeDocument/2006/relationships/hyperlink" Target="mailto:phohmann@med.umich.edu" TargetMode="External"/><Relationship Id="rId11" Type="http://schemas.openxmlformats.org/officeDocument/2006/relationships/image" Target="../media/image12.png"/><Relationship Id="rId5" Type="http://schemas.openxmlformats.org/officeDocument/2006/relationships/hyperlink" Target="mailto:mscampos@umich.edu" TargetMode="External"/><Relationship Id="rId15" Type="http://schemas.openxmlformats.org/officeDocument/2006/relationships/image" Target="../media/image16.png"/><Relationship Id="rId10" Type="http://schemas.openxmlformats.org/officeDocument/2006/relationships/image" Target="../media/image11.jpg"/><Relationship Id="rId4" Type="http://schemas.openxmlformats.org/officeDocument/2006/relationships/image" Target="../media/image8.tiff"/><Relationship Id="rId9" Type="http://schemas.openxmlformats.org/officeDocument/2006/relationships/image" Target="../media/image10.jp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546209AA-094C-4842-92E8-673CDDFDC38B}"/>
              </a:ext>
            </a:extLst>
          </p:cNvPr>
          <p:cNvSpPr/>
          <p:nvPr/>
        </p:nvSpPr>
        <p:spPr>
          <a:xfrm>
            <a:off x="22021800" y="24460200"/>
            <a:ext cx="9906000" cy="1116618"/>
          </a:xfrm>
          <a:prstGeom prst="rect">
            <a:avLst/>
          </a:prstGeom>
          <a:solidFill>
            <a:schemeClr val="tx2">
              <a:lumMod val="2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4436" dirty="0"/>
          </a:p>
        </p:txBody>
      </p:sp>
      <p:sp>
        <p:nvSpPr>
          <p:cNvPr id="5" name="TextBox 4"/>
          <p:cNvSpPr txBox="1">
            <a:spLocks noChangeArrowheads="1"/>
          </p:cNvSpPr>
          <p:nvPr/>
        </p:nvSpPr>
        <p:spPr bwMode="auto">
          <a:xfrm>
            <a:off x="2284743" y="1047462"/>
            <a:ext cx="25527000" cy="1261884"/>
          </a:xfrm>
          <a:prstGeom prst="rect">
            <a:avLst/>
          </a:prstGeom>
          <a:solidFill>
            <a:schemeClr val="tx1"/>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US" altLang="zh-CN" sz="4400" b="1" dirty="0">
                <a:solidFill>
                  <a:schemeClr val="bg2"/>
                </a:solidFill>
                <a:latin typeface="Georgia" panose="02040502050405020303" pitchFamily="18" charset="0"/>
                <a:ea typeface="宋体" charset="0"/>
                <a:cs typeface="Arial"/>
              </a:rPr>
              <a:t>Social, Medical, and Dental components of Integrated pediatric care</a:t>
            </a:r>
          </a:p>
          <a:p>
            <a:pPr algn="ctr"/>
            <a:r>
              <a:rPr lang="en-US" sz="3200" dirty="0">
                <a:solidFill>
                  <a:schemeClr val="bg2"/>
                </a:solidFill>
                <a:latin typeface="Georgia" panose="02040502050405020303" pitchFamily="18" charset="0"/>
                <a:cs typeface="Arial"/>
              </a:rPr>
              <a:t>Marcia Campos, School of Dentistry; Priscilla Hohmann, School of Medicine; Rosalva Osorio, School of Social Work</a:t>
            </a:r>
            <a:endParaRPr lang="en-US" sz="3200" baseline="30000" dirty="0">
              <a:solidFill>
                <a:schemeClr val="bg2"/>
              </a:solidFill>
              <a:latin typeface="Georgia" panose="02040502050405020303" pitchFamily="18" charset="0"/>
              <a:cs typeface="Arial"/>
            </a:endParaRPr>
          </a:p>
        </p:txBody>
      </p:sp>
      <p:grpSp>
        <p:nvGrpSpPr>
          <p:cNvPr id="4" name="Group 3">
            <a:extLst>
              <a:ext uri="{FF2B5EF4-FFF2-40B4-BE49-F238E27FC236}">
                <a16:creationId xmlns:a16="http://schemas.microsoft.com/office/drawing/2014/main" id="{9A3F0B89-A61C-AE42-9582-D89233073791}"/>
              </a:ext>
            </a:extLst>
          </p:cNvPr>
          <p:cNvGrpSpPr/>
          <p:nvPr/>
        </p:nvGrpSpPr>
        <p:grpSpPr>
          <a:xfrm>
            <a:off x="22963741" y="16468415"/>
            <a:ext cx="8045903" cy="1122314"/>
            <a:chOff x="23503717" y="3790365"/>
            <a:chExt cx="8045903" cy="1122314"/>
          </a:xfrm>
        </p:grpSpPr>
        <p:sp>
          <p:nvSpPr>
            <p:cNvPr id="55" name="Rectangle 54">
              <a:extLst>
                <a:ext uri="{FF2B5EF4-FFF2-40B4-BE49-F238E27FC236}">
                  <a16:creationId xmlns:a16="http://schemas.microsoft.com/office/drawing/2014/main" id="{2D6EEF7E-79DF-034D-BF19-632F763D9CFE}"/>
                </a:ext>
              </a:extLst>
            </p:cNvPr>
            <p:cNvSpPr/>
            <p:nvPr/>
          </p:nvSpPr>
          <p:spPr>
            <a:xfrm>
              <a:off x="23953406" y="3790365"/>
              <a:ext cx="7146526" cy="1122314"/>
            </a:xfrm>
            <a:prstGeom prst="rect">
              <a:avLst/>
            </a:prstGeom>
            <a:solidFill>
              <a:schemeClr val="tx2">
                <a:lumMod val="2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4436" dirty="0"/>
            </a:p>
          </p:txBody>
        </p:sp>
        <p:sp>
          <p:nvSpPr>
            <p:cNvPr id="44" name="TextBox 43"/>
            <p:cNvSpPr txBox="1"/>
            <p:nvPr/>
          </p:nvSpPr>
          <p:spPr>
            <a:xfrm>
              <a:off x="23503717" y="4068751"/>
              <a:ext cx="8045903" cy="648960"/>
            </a:xfrm>
            <a:prstGeom prst="rect">
              <a:avLst/>
            </a:prstGeom>
            <a:noFill/>
          </p:spPr>
          <p:txBody>
            <a:bodyPr wrap="square" rtlCol="0">
              <a:spAutoFit/>
            </a:bodyPr>
            <a:lstStyle/>
            <a:p>
              <a:pPr algn="ctr"/>
              <a:r>
                <a:rPr lang="en-US" sz="3617" b="1" dirty="0">
                  <a:solidFill>
                    <a:srgbClr val="FCD800"/>
                  </a:solidFill>
                  <a:latin typeface="Georgia" panose="02040502050405020303" pitchFamily="18" charset="0"/>
                </a:rPr>
                <a:t>Lessons Learned</a:t>
              </a:r>
            </a:p>
          </p:txBody>
        </p:sp>
      </p:grpSp>
      <p:sp>
        <p:nvSpPr>
          <p:cNvPr id="58" name="Rectangle 57"/>
          <p:cNvSpPr/>
          <p:nvPr/>
        </p:nvSpPr>
        <p:spPr>
          <a:xfrm>
            <a:off x="1089348" y="12234444"/>
            <a:ext cx="7146526" cy="1122314"/>
          </a:xfrm>
          <a:prstGeom prst="rect">
            <a:avLst/>
          </a:prstGeom>
          <a:solidFill>
            <a:schemeClr val="tx2">
              <a:lumMod val="2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4436" dirty="0"/>
          </a:p>
        </p:txBody>
      </p:sp>
      <p:sp>
        <p:nvSpPr>
          <p:cNvPr id="59" name="TextBox 58"/>
          <p:cNvSpPr txBox="1"/>
          <p:nvPr/>
        </p:nvSpPr>
        <p:spPr>
          <a:xfrm>
            <a:off x="1132214" y="12464344"/>
            <a:ext cx="6747452" cy="648960"/>
          </a:xfrm>
          <a:prstGeom prst="rect">
            <a:avLst/>
          </a:prstGeom>
          <a:noFill/>
        </p:spPr>
        <p:txBody>
          <a:bodyPr wrap="square" rtlCol="0">
            <a:spAutoFit/>
          </a:bodyPr>
          <a:lstStyle/>
          <a:p>
            <a:pPr algn="ctr"/>
            <a:r>
              <a:rPr lang="en-US" sz="3617" b="1" dirty="0">
                <a:solidFill>
                  <a:srgbClr val="FCD800"/>
                </a:solidFill>
                <a:latin typeface="Georgia" panose="02040502050405020303" pitchFamily="18" charset="0"/>
              </a:rPr>
              <a:t>Objective</a:t>
            </a:r>
          </a:p>
        </p:txBody>
      </p:sp>
      <p:sp>
        <p:nvSpPr>
          <p:cNvPr id="63" name="Rectangle 62"/>
          <p:cNvSpPr/>
          <p:nvPr/>
        </p:nvSpPr>
        <p:spPr>
          <a:xfrm>
            <a:off x="11785765" y="3802756"/>
            <a:ext cx="7046510" cy="1032491"/>
          </a:xfrm>
          <a:prstGeom prst="rect">
            <a:avLst/>
          </a:prstGeom>
          <a:solidFill>
            <a:schemeClr val="tx2">
              <a:lumMod val="2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4436" dirty="0"/>
          </a:p>
        </p:txBody>
      </p:sp>
      <p:sp>
        <p:nvSpPr>
          <p:cNvPr id="65" name="TextBox 64"/>
          <p:cNvSpPr txBox="1"/>
          <p:nvPr/>
        </p:nvSpPr>
        <p:spPr>
          <a:xfrm>
            <a:off x="11785765" y="3995946"/>
            <a:ext cx="6759787" cy="648960"/>
          </a:xfrm>
          <a:prstGeom prst="rect">
            <a:avLst/>
          </a:prstGeom>
          <a:noFill/>
        </p:spPr>
        <p:txBody>
          <a:bodyPr wrap="square" rtlCol="0">
            <a:spAutoFit/>
          </a:bodyPr>
          <a:lstStyle/>
          <a:p>
            <a:pPr algn="ctr"/>
            <a:r>
              <a:rPr lang="en-US" sz="3617" b="1" dirty="0">
                <a:solidFill>
                  <a:srgbClr val="FCD800"/>
                </a:solidFill>
                <a:latin typeface="Georgia" panose="02040502050405020303" pitchFamily="18" charset="0"/>
              </a:rPr>
              <a:t>Methods</a:t>
            </a:r>
          </a:p>
        </p:txBody>
      </p:sp>
      <p:sp>
        <p:nvSpPr>
          <p:cNvPr id="50" name="TextBox 49"/>
          <p:cNvSpPr txBox="1"/>
          <p:nvPr/>
        </p:nvSpPr>
        <p:spPr>
          <a:xfrm>
            <a:off x="22455407" y="24765000"/>
            <a:ext cx="8680968" cy="648960"/>
          </a:xfrm>
          <a:prstGeom prst="rect">
            <a:avLst/>
          </a:prstGeom>
          <a:noFill/>
        </p:spPr>
        <p:txBody>
          <a:bodyPr wrap="square" rtlCol="0">
            <a:spAutoFit/>
          </a:bodyPr>
          <a:lstStyle/>
          <a:p>
            <a:pPr algn="ctr"/>
            <a:r>
              <a:rPr lang="en-US" sz="3617" b="1" dirty="0">
                <a:solidFill>
                  <a:srgbClr val="FCD800"/>
                </a:solidFill>
                <a:latin typeface="Georgia" panose="02040502050405020303" pitchFamily="18" charset="0"/>
              </a:rPr>
              <a:t>Future Application and Next Steps</a:t>
            </a:r>
          </a:p>
        </p:txBody>
      </p:sp>
      <p:pic>
        <p:nvPicPr>
          <p:cNvPr id="35" name="Picture 4" descr="CVCyellow-bar.pdf">
            <a:extLst>
              <a:ext uri="{FF2B5EF4-FFF2-40B4-BE49-F238E27FC236}">
                <a16:creationId xmlns:a16="http://schemas.microsoft.com/office/drawing/2014/main" id="{BAF6100F-C05C-224B-B816-890083EE80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V="1">
            <a:off x="77989" y="3048000"/>
            <a:ext cx="32657472"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 name="TextBox 36">
            <a:extLst>
              <a:ext uri="{FF2B5EF4-FFF2-40B4-BE49-F238E27FC236}">
                <a16:creationId xmlns:a16="http://schemas.microsoft.com/office/drawing/2014/main" id="{26F5D68B-42EA-E248-A1DD-8B6873A0C3EC}"/>
              </a:ext>
            </a:extLst>
          </p:cNvPr>
          <p:cNvSpPr txBox="1">
            <a:spLocks noChangeArrowheads="1"/>
          </p:cNvSpPr>
          <p:nvPr/>
        </p:nvSpPr>
        <p:spPr bwMode="auto">
          <a:xfrm>
            <a:off x="685800" y="5544082"/>
            <a:ext cx="7911133" cy="5657318"/>
          </a:xfrm>
          <a:prstGeom prst="rect">
            <a:avLst/>
          </a:prstGeom>
          <a:solidFill>
            <a:schemeClr val="tx1"/>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just"/>
            <a:r>
              <a:rPr lang="en-US" sz="2411" dirty="0">
                <a:solidFill>
                  <a:schemeClr val="bg2"/>
                </a:solidFill>
                <a:latin typeface="Arial"/>
                <a:cs typeface="Arial"/>
              </a:rPr>
              <a:t>Interprofessional collaborative practice focuses on improving the healthcare of individuals and communities, reducing costs, and increasing value. Yes, most health professionals are trained to demonstrate skills and competencies specific to their own profession, which may contribute to challenges in providing effective collaborative care . To address this, health profession educators are now preparing students to demonstrate skills and competencies both professionally and interprofessionally through interprofessional practice and education (IPE). Even though students are gaining the educational background necessary to work on teams, there is growing emphasis on incorporating experiential IPE activities to better prepare students to shape the future of the healthcare system. </a:t>
            </a:r>
          </a:p>
        </p:txBody>
      </p:sp>
      <p:sp>
        <p:nvSpPr>
          <p:cNvPr id="38" name="TextBox 37">
            <a:extLst>
              <a:ext uri="{FF2B5EF4-FFF2-40B4-BE49-F238E27FC236}">
                <a16:creationId xmlns:a16="http://schemas.microsoft.com/office/drawing/2014/main" id="{7BFE5112-3665-334B-BE9C-E302AD5DC365}"/>
              </a:ext>
            </a:extLst>
          </p:cNvPr>
          <p:cNvSpPr txBox="1">
            <a:spLocks noChangeArrowheads="1"/>
          </p:cNvSpPr>
          <p:nvPr/>
        </p:nvSpPr>
        <p:spPr bwMode="auto">
          <a:xfrm>
            <a:off x="21869400" y="5486400"/>
            <a:ext cx="9887108" cy="13819296"/>
          </a:xfrm>
          <a:prstGeom prst="rect">
            <a:avLst/>
          </a:prstGeom>
          <a:solidFill>
            <a:schemeClr val="tx1"/>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just"/>
            <a:r>
              <a:rPr lang="en-US" sz="2411" b="1" dirty="0">
                <a:solidFill>
                  <a:schemeClr val="bg2"/>
                </a:solidFill>
                <a:latin typeface="Arial"/>
                <a:cs typeface="Arial"/>
              </a:rPr>
              <a:t>The anticipated results for this ongoing project include student learning outcomes and patient outcomes. Students’ outcomes include: </a:t>
            </a:r>
          </a:p>
          <a:p>
            <a:pPr marL="457200" indent="-457200" algn="just">
              <a:buFont typeface="+mj-lt"/>
              <a:buAutoNum type="arabicPeriod"/>
            </a:pPr>
            <a:r>
              <a:rPr lang="en-US" sz="2411" dirty="0">
                <a:solidFill>
                  <a:schemeClr val="bg2"/>
                </a:solidFill>
                <a:latin typeface="Arial"/>
                <a:cs typeface="Arial"/>
              </a:rPr>
              <a:t>Improving IPE collaboration skills by knowing better the “Roles and Responsibilities” of each profession involved in the project (Dentistry, Medicine and Social Work). </a:t>
            </a:r>
          </a:p>
          <a:p>
            <a:pPr marL="457200" indent="-457200" algn="just">
              <a:buFont typeface="+mj-lt"/>
              <a:buAutoNum type="arabicPeriod"/>
            </a:pPr>
            <a:r>
              <a:rPr lang="en-US" sz="2411" dirty="0">
                <a:solidFill>
                  <a:schemeClr val="bg2"/>
                </a:solidFill>
                <a:latin typeface="Arial"/>
                <a:cs typeface="Arial"/>
              </a:rPr>
              <a:t>Improving knowledge and practicing “Values and Ethics” concepts by interacting with a real patient and playing an active role as a member of a healthcare team;</a:t>
            </a:r>
          </a:p>
          <a:p>
            <a:pPr marL="457200" indent="-457200" algn="just">
              <a:buFont typeface="+mj-lt"/>
              <a:buAutoNum type="arabicPeriod"/>
            </a:pPr>
            <a:r>
              <a:rPr lang="en-US" sz="2411" dirty="0">
                <a:solidFill>
                  <a:schemeClr val="bg2"/>
                </a:solidFill>
                <a:latin typeface="Arial"/>
                <a:cs typeface="Arial"/>
              </a:rPr>
              <a:t>Improving communication and teamwork are secondary outcomes that will also be assessed during the project. </a:t>
            </a:r>
          </a:p>
          <a:p>
            <a:pPr marL="457200" indent="-457200" algn="just">
              <a:buAutoNum type="arabicParenR"/>
            </a:pPr>
            <a:endParaRPr lang="en-US" sz="2411" dirty="0">
              <a:solidFill>
                <a:schemeClr val="bg2"/>
              </a:solidFill>
              <a:latin typeface="Arial"/>
              <a:cs typeface="Arial"/>
            </a:endParaRPr>
          </a:p>
          <a:p>
            <a:pPr algn="just"/>
            <a:r>
              <a:rPr lang="en-US" sz="2411" b="1" dirty="0">
                <a:solidFill>
                  <a:schemeClr val="bg2"/>
                </a:solidFill>
                <a:latin typeface="Arial"/>
                <a:cs typeface="Arial"/>
              </a:rPr>
              <a:t>These outcomes will be assessed by: </a:t>
            </a:r>
          </a:p>
          <a:p>
            <a:pPr marL="457200" indent="-457200" algn="just">
              <a:buFont typeface="+mj-lt"/>
              <a:buAutoNum type="arabicPeriod"/>
            </a:pPr>
            <a:r>
              <a:rPr lang="en-US" sz="2411" dirty="0">
                <a:solidFill>
                  <a:schemeClr val="bg2"/>
                </a:solidFill>
                <a:latin typeface="Arial"/>
                <a:cs typeface="Arial"/>
              </a:rPr>
              <a:t>Pre-survey: assessing students’ IPE background; </a:t>
            </a:r>
          </a:p>
          <a:p>
            <a:pPr marL="457200" indent="-457200" algn="just">
              <a:buFont typeface="+mj-lt"/>
              <a:buAutoNum type="arabicPeriod"/>
            </a:pPr>
            <a:r>
              <a:rPr lang="en-US" sz="2411" dirty="0">
                <a:solidFill>
                  <a:schemeClr val="bg2"/>
                </a:solidFill>
                <a:latin typeface="Arial"/>
                <a:cs typeface="Arial"/>
              </a:rPr>
              <a:t>Use of the Jefferson Tool: Preceptors will evaluate student’s ability to work as a team using the Jefferson Tool; </a:t>
            </a:r>
          </a:p>
          <a:p>
            <a:pPr marL="457200" indent="-457200" algn="just">
              <a:buFont typeface="+mj-lt"/>
              <a:buAutoNum type="arabicPeriod"/>
            </a:pPr>
            <a:r>
              <a:rPr lang="en-US" sz="2411" dirty="0">
                <a:solidFill>
                  <a:schemeClr val="bg2"/>
                </a:solidFill>
                <a:latin typeface="Arial"/>
                <a:cs typeface="Arial"/>
              </a:rPr>
              <a:t>Post-survey/Reflection: Assessing conceptual changes on IPE concepts after the activity and learning experience. Feedback about the activity and gains in terms of teamwork and communication skills will be encouraged during the last session, which includes a  case presentation and discussion. </a:t>
            </a:r>
          </a:p>
          <a:p>
            <a:pPr algn="just"/>
            <a:endParaRPr lang="en-US" sz="2411" dirty="0">
              <a:solidFill>
                <a:schemeClr val="bg2"/>
              </a:solidFill>
              <a:latin typeface="Arial"/>
              <a:cs typeface="Arial"/>
            </a:endParaRPr>
          </a:p>
          <a:p>
            <a:pPr algn="just"/>
            <a:r>
              <a:rPr lang="en-US" sz="2411" dirty="0">
                <a:solidFill>
                  <a:schemeClr val="bg2"/>
                </a:solidFill>
                <a:latin typeface="Arial"/>
                <a:cs typeface="Arial"/>
              </a:rPr>
              <a:t>Patient outcomes will also be considered to demonstrate the impact of the project not only on the students’ learning experiences but also on the patient’s benefits. </a:t>
            </a:r>
          </a:p>
          <a:p>
            <a:pPr algn="just"/>
            <a:endParaRPr lang="en-US" sz="2411" dirty="0">
              <a:solidFill>
                <a:schemeClr val="bg2"/>
              </a:solidFill>
              <a:latin typeface="Arial"/>
              <a:cs typeface="Arial"/>
            </a:endParaRPr>
          </a:p>
          <a:p>
            <a:pPr algn="just"/>
            <a:r>
              <a:rPr lang="en-US" sz="2411" b="1" dirty="0">
                <a:solidFill>
                  <a:schemeClr val="bg2"/>
                </a:solidFill>
                <a:latin typeface="Arial"/>
                <a:cs typeface="Arial"/>
              </a:rPr>
              <a:t>Patient outcomes include: </a:t>
            </a:r>
          </a:p>
          <a:p>
            <a:pPr marL="457200" indent="-457200" algn="just">
              <a:buFont typeface="+mj-lt"/>
              <a:buAutoNum type="arabicPeriod"/>
            </a:pPr>
            <a:r>
              <a:rPr lang="en-US" sz="2411" dirty="0">
                <a:solidFill>
                  <a:schemeClr val="bg2"/>
                </a:solidFill>
                <a:latin typeface="Arial"/>
                <a:cs typeface="Arial"/>
              </a:rPr>
              <a:t>Receiving IPE education, tailored and customized person-centered treatment plan including social, dental, and medical  needs, as well as goals to improve dental, mental, and overall health. These benefits will be assessed by a satisfaction survey to be completed by family member/caregiver during the last encounter.</a:t>
            </a:r>
          </a:p>
          <a:p>
            <a:pPr marL="457200" indent="-457200" algn="just">
              <a:buFont typeface="+mj-lt"/>
              <a:buAutoNum type="arabicPeriod"/>
            </a:pPr>
            <a:r>
              <a:rPr lang="en-US" sz="2411" dirty="0">
                <a:solidFill>
                  <a:schemeClr val="bg2"/>
                </a:solidFill>
                <a:latin typeface="Arial"/>
                <a:cs typeface="Arial"/>
              </a:rPr>
              <a:t> Long-term assessment will be carried out after the activity by following the metrics presented by the patient, demonstrating that  goals  have been achieved (better compliance, appointment attendance, number of dental/medical procedures completed, social needs better addressed, impact on case prognosis)</a:t>
            </a:r>
          </a:p>
        </p:txBody>
      </p:sp>
      <p:sp>
        <p:nvSpPr>
          <p:cNvPr id="39" name="TextBox 38">
            <a:extLst>
              <a:ext uri="{FF2B5EF4-FFF2-40B4-BE49-F238E27FC236}">
                <a16:creationId xmlns:a16="http://schemas.microsoft.com/office/drawing/2014/main" id="{72075C31-4E7B-2F42-8293-CB3C69A13D26}"/>
              </a:ext>
            </a:extLst>
          </p:cNvPr>
          <p:cNvSpPr txBox="1">
            <a:spLocks noChangeArrowheads="1"/>
          </p:cNvSpPr>
          <p:nvPr/>
        </p:nvSpPr>
        <p:spPr bwMode="auto">
          <a:xfrm>
            <a:off x="22040692" y="19372478"/>
            <a:ext cx="9810908" cy="3802323"/>
          </a:xfrm>
          <a:prstGeom prst="rect">
            <a:avLst/>
          </a:prstGeom>
          <a:solidFill>
            <a:schemeClr val="tx1"/>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just"/>
            <a:r>
              <a:rPr lang="en-US" sz="2411" dirty="0">
                <a:solidFill>
                  <a:schemeClr val="bg2"/>
                </a:solidFill>
                <a:latin typeface="Arial"/>
                <a:cs typeface="Arial"/>
              </a:rPr>
              <a:t>We learned that developing a robust experiential IPE project requires much careful planning to ensure that the activity is meaningful and achievable. Coordination and communication among the various health professions can be challenging as schedules at the various schools do not always align. As this project is ongoing, we will continue to use the results from this pilot to improve our final course. We hope this project can be offered as an elective course through “Pathways” at the School of Dentistry; a field experience for MSW students; and possibly a </a:t>
            </a:r>
            <a:r>
              <a:rPr lang="en-US" sz="2411" dirty="0">
                <a:solidFill>
                  <a:schemeClr val="bg1"/>
                </a:solidFill>
                <a:latin typeface="Arial"/>
                <a:cs typeface="Arial"/>
              </a:rPr>
              <a:t>Capstone for Impact (CFI) project with </a:t>
            </a:r>
            <a:r>
              <a:rPr lang="en-US" sz="2411" dirty="0">
                <a:solidFill>
                  <a:schemeClr val="bg2"/>
                </a:solidFill>
                <a:latin typeface="Arial"/>
                <a:cs typeface="Arial"/>
              </a:rPr>
              <a:t>the Medical School to continue to bridge and expand the application and practice of IPE/IPCP.</a:t>
            </a:r>
          </a:p>
        </p:txBody>
      </p:sp>
      <p:sp>
        <p:nvSpPr>
          <p:cNvPr id="40" name="TextBox 39">
            <a:extLst>
              <a:ext uri="{FF2B5EF4-FFF2-40B4-BE49-F238E27FC236}">
                <a16:creationId xmlns:a16="http://schemas.microsoft.com/office/drawing/2014/main" id="{C3E3C22F-279C-804F-96B6-D4FC00994D38}"/>
              </a:ext>
            </a:extLst>
          </p:cNvPr>
          <p:cNvSpPr txBox="1">
            <a:spLocks noChangeArrowheads="1"/>
          </p:cNvSpPr>
          <p:nvPr/>
        </p:nvSpPr>
        <p:spPr bwMode="auto">
          <a:xfrm>
            <a:off x="21964492" y="25908000"/>
            <a:ext cx="9963308" cy="3431324"/>
          </a:xfrm>
          <a:prstGeom prst="rect">
            <a:avLst/>
          </a:prstGeom>
          <a:solidFill>
            <a:schemeClr val="tx1"/>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just"/>
            <a:r>
              <a:rPr lang="en-US" sz="2411" dirty="0">
                <a:solidFill>
                  <a:schemeClr val="bg2"/>
                </a:solidFill>
                <a:latin typeface="Arial"/>
                <a:cs typeface="Arial"/>
              </a:rPr>
              <a:t>The next step of this project will be running the pilot, involving one group of students to make sure the length, content and flow of the sessions are sufficient, contact with patients and family members/caregivers are feasible and meaningful, and the outcomes are mostly achievable. We expect that, in the near future, more experiential learning opportunities may be offered to students in health professional courses, and we hope  this project will be expanded to different clinics of the School of Dentistry to contribute to student learning experience and improved patient outcomes.</a:t>
            </a:r>
          </a:p>
        </p:txBody>
      </p:sp>
      <p:sp>
        <p:nvSpPr>
          <p:cNvPr id="41" name="TextBox 40">
            <a:extLst>
              <a:ext uri="{FF2B5EF4-FFF2-40B4-BE49-F238E27FC236}">
                <a16:creationId xmlns:a16="http://schemas.microsoft.com/office/drawing/2014/main" id="{D50D89D9-9E7B-C441-9C47-1B34F8053862}"/>
              </a:ext>
            </a:extLst>
          </p:cNvPr>
          <p:cNvSpPr txBox="1">
            <a:spLocks noChangeArrowheads="1"/>
          </p:cNvSpPr>
          <p:nvPr/>
        </p:nvSpPr>
        <p:spPr bwMode="auto">
          <a:xfrm>
            <a:off x="685800" y="13731317"/>
            <a:ext cx="8143814" cy="4915320"/>
          </a:xfrm>
          <a:prstGeom prst="rect">
            <a:avLst/>
          </a:prstGeom>
          <a:solidFill>
            <a:schemeClr val="tx1"/>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just"/>
            <a:r>
              <a:rPr lang="en-US" sz="2411" dirty="0">
                <a:solidFill>
                  <a:schemeClr val="bg2"/>
                </a:solidFill>
                <a:latin typeface="Arial"/>
                <a:cs typeface="Arial"/>
              </a:rPr>
              <a:t>This experiential project aims to have dental, social work, and medical school students work together as an interprofessional team with a pediatric patient that is currently receiving care at the UM Dental Pediatric Clinic. After evaluating the patient’s medical, social, and dental needs, students will create a comprehensive treatment plan with the patient/family/guardian. They will then present a comprehensive list of to the patient/family/guardian to choose from. With this interprofessional and person-centered approach it is expected that the students will be able to recognize the importance of working in teams to improve patient’s outcomes.</a:t>
            </a:r>
          </a:p>
        </p:txBody>
      </p:sp>
      <p:sp>
        <p:nvSpPr>
          <p:cNvPr id="43" name="TextBox 42">
            <a:extLst>
              <a:ext uri="{FF2B5EF4-FFF2-40B4-BE49-F238E27FC236}">
                <a16:creationId xmlns:a16="http://schemas.microsoft.com/office/drawing/2014/main" id="{1F2A9510-FA61-1444-89A5-E9EC3FD67C6F}"/>
              </a:ext>
            </a:extLst>
          </p:cNvPr>
          <p:cNvSpPr txBox="1">
            <a:spLocks noChangeArrowheads="1"/>
          </p:cNvSpPr>
          <p:nvPr/>
        </p:nvSpPr>
        <p:spPr bwMode="auto">
          <a:xfrm>
            <a:off x="22098000" y="31623000"/>
            <a:ext cx="9829799" cy="4915320"/>
          </a:xfrm>
          <a:prstGeom prst="rect">
            <a:avLst/>
          </a:prstGeom>
          <a:solidFill>
            <a:schemeClr val="tx1"/>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just"/>
            <a:r>
              <a:rPr lang="en-US" sz="2411" dirty="0">
                <a:solidFill>
                  <a:schemeClr val="bg2"/>
                </a:solidFill>
                <a:latin typeface="Arial"/>
                <a:cs typeface="Arial"/>
              </a:rPr>
              <a:t>Present project was approved by the IRB (HUM00210542).</a:t>
            </a:r>
          </a:p>
          <a:p>
            <a:pPr algn="just"/>
            <a:endParaRPr lang="en-US" sz="2411" dirty="0">
              <a:solidFill>
                <a:schemeClr val="bg2"/>
              </a:solidFill>
              <a:latin typeface="Arial"/>
              <a:cs typeface="Arial"/>
            </a:endParaRPr>
          </a:p>
          <a:p>
            <a:pPr algn="just"/>
            <a:r>
              <a:rPr lang="en-US" sz="2411" dirty="0">
                <a:solidFill>
                  <a:schemeClr val="bg2"/>
                </a:solidFill>
                <a:latin typeface="Arial"/>
                <a:cs typeface="Arial"/>
              </a:rPr>
              <a:t>This material is based upon work supported by the University of Michigan’s Center for Interprofessional Education, which was funded through the U-M Transforming Learning for a Third Century (TLTC) grants program.</a:t>
            </a:r>
          </a:p>
          <a:p>
            <a:pPr algn="just"/>
            <a:endParaRPr lang="en-US" sz="2411" dirty="0">
              <a:solidFill>
                <a:schemeClr val="bg2"/>
              </a:solidFill>
              <a:latin typeface="Arial"/>
              <a:cs typeface="Arial"/>
            </a:endParaRPr>
          </a:p>
          <a:p>
            <a:pPr algn="just"/>
            <a:r>
              <a:rPr lang="en-US" sz="2411" dirty="0">
                <a:solidFill>
                  <a:schemeClr val="bg2"/>
                </a:solidFill>
                <a:latin typeface="Arial"/>
                <a:cs typeface="Arial"/>
              </a:rPr>
              <a:t>Special thanks to Tazin Daniels, Vani Patterson, Malinda Matney, Lindsay Telega, and Lynne Synclair for their constant support and guidance.</a:t>
            </a:r>
          </a:p>
          <a:p>
            <a:pPr algn="just"/>
            <a:r>
              <a:rPr lang="en-US" sz="2411" dirty="0">
                <a:solidFill>
                  <a:schemeClr val="bg2"/>
                </a:solidFill>
                <a:latin typeface="Arial"/>
                <a:cs typeface="Arial"/>
              </a:rPr>
              <a:t> </a:t>
            </a:r>
          </a:p>
          <a:p>
            <a:pPr algn="just"/>
            <a:r>
              <a:rPr lang="en-US" sz="2411" dirty="0">
                <a:solidFill>
                  <a:schemeClr val="bg2"/>
                </a:solidFill>
                <a:latin typeface="Arial"/>
                <a:cs typeface="Arial"/>
              </a:rPr>
              <a:t>2021-2022 IPE Fellows Cohort and previous Fellows for all their feedback throughout the development of this project.</a:t>
            </a:r>
          </a:p>
        </p:txBody>
      </p:sp>
      <p:sp>
        <p:nvSpPr>
          <p:cNvPr id="47" name="Rectangle 46">
            <a:extLst>
              <a:ext uri="{FF2B5EF4-FFF2-40B4-BE49-F238E27FC236}">
                <a16:creationId xmlns:a16="http://schemas.microsoft.com/office/drawing/2014/main" id="{E11D130A-F842-FC48-B551-7AFB414DC55F}"/>
              </a:ext>
            </a:extLst>
          </p:cNvPr>
          <p:cNvSpPr/>
          <p:nvPr/>
        </p:nvSpPr>
        <p:spPr>
          <a:xfrm>
            <a:off x="22021800" y="30175200"/>
            <a:ext cx="9982200" cy="1032491"/>
          </a:xfrm>
          <a:prstGeom prst="rect">
            <a:avLst/>
          </a:prstGeom>
          <a:solidFill>
            <a:schemeClr val="tx2">
              <a:lumMod val="2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4436" dirty="0"/>
          </a:p>
        </p:txBody>
      </p:sp>
      <p:sp>
        <p:nvSpPr>
          <p:cNvPr id="48" name="TextBox 47">
            <a:extLst>
              <a:ext uri="{FF2B5EF4-FFF2-40B4-BE49-F238E27FC236}">
                <a16:creationId xmlns:a16="http://schemas.microsoft.com/office/drawing/2014/main" id="{1FCCC5E5-5A69-4742-B1EA-1986F7E61E62}"/>
              </a:ext>
            </a:extLst>
          </p:cNvPr>
          <p:cNvSpPr txBox="1"/>
          <p:nvPr/>
        </p:nvSpPr>
        <p:spPr>
          <a:xfrm>
            <a:off x="23393400" y="30403800"/>
            <a:ext cx="6619792" cy="648960"/>
          </a:xfrm>
          <a:prstGeom prst="rect">
            <a:avLst/>
          </a:prstGeom>
          <a:noFill/>
        </p:spPr>
        <p:txBody>
          <a:bodyPr wrap="square" rtlCol="0">
            <a:spAutoFit/>
          </a:bodyPr>
          <a:lstStyle/>
          <a:p>
            <a:pPr algn="ctr"/>
            <a:r>
              <a:rPr lang="en-US" sz="3617" b="1" dirty="0">
                <a:solidFill>
                  <a:srgbClr val="FCD800"/>
                </a:solidFill>
                <a:latin typeface="Georgia" panose="02040502050405020303" pitchFamily="18" charset="0"/>
              </a:rPr>
              <a:t>Acknowledgments</a:t>
            </a:r>
          </a:p>
        </p:txBody>
      </p:sp>
      <p:pic>
        <p:nvPicPr>
          <p:cNvPr id="15" name="Picture 14">
            <a:extLst>
              <a:ext uri="{FF2B5EF4-FFF2-40B4-BE49-F238E27FC236}">
                <a16:creationId xmlns:a16="http://schemas.microsoft.com/office/drawing/2014/main" id="{ABCF8DD8-69A6-6C4A-B6DF-5CA27985E39A}"/>
              </a:ext>
            </a:extLst>
          </p:cNvPr>
          <p:cNvPicPr>
            <a:picLocks noChangeAspect="1"/>
          </p:cNvPicPr>
          <p:nvPr/>
        </p:nvPicPr>
        <p:blipFill>
          <a:blip r:embed="rId4"/>
          <a:stretch>
            <a:fillRect/>
          </a:stretch>
        </p:blipFill>
        <p:spPr>
          <a:xfrm>
            <a:off x="120072" y="0"/>
            <a:ext cx="2613181" cy="2906988"/>
          </a:xfrm>
          <a:prstGeom prst="rect">
            <a:avLst/>
          </a:prstGeom>
        </p:spPr>
      </p:pic>
      <p:sp>
        <p:nvSpPr>
          <p:cNvPr id="51" name="TextBox 50">
            <a:extLst>
              <a:ext uri="{FF2B5EF4-FFF2-40B4-BE49-F238E27FC236}">
                <a16:creationId xmlns:a16="http://schemas.microsoft.com/office/drawing/2014/main" id="{95BD9065-3F4E-9541-8331-183B48F4FD2D}"/>
              </a:ext>
            </a:extLst>
          </p:cNvPr>
          <p:cNvSpPr txBox="1">
            <a:spLocks noChangeArrowheads="1"/>
          </p:cNvSpPr>
          <p:nvPr/>
        </p:nvSpPr>
        <p:spPr bwMode="auto">
          <a:xfrm>
            <a:off x="470124" y="37719000"/>
            <a:ext cx="12896140" cy="463332"/>
          </a:xfrm>
          <a:prstGeom prst="rect">
            <a:avLst/>
          </a:prstGeom>
          <a:solidFill>
            <a:schemeClr val="tx1"/>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411" dirty="0">
                <a:solidFill>
                  <a:schemeClr val="bg2"/>
                </a:solidFill>
                <a:latin typeface="Arial"/>
                <a:cs typeface="Arial"/>
              </a:rPr>
              <a:t>Funding: U of M Center for Interprofessional Education through TLTC grants program</a:t>
            </a:r>
          </a:p>
        </p:txBody>
      </p:sp>
      <p:sp>
        <p:nvSpPr>
          <p:cNvPr id="52" name="TextBox 51">
            <a:extLst>
              <a:ext uri="{FF2B5EF4-FFF2-40B4-BE49-F238E27FC236}">
                <a16:creationId xmlns:a16="http://schemas.microsoft.com/office/drawing/2014/main" id="{613581FE-4F80-D04C-84D8-3874208EA90E}"/>
              </a:ext>
            </a:extLst>
          </p:cNvPr>
          <p:cNvSpPr txBox="1">
            <a:spLocks noChangeArrowheads="1"/>
          </p:cNvSpPr>
          <p:nvPr/>
        </p:nvSpPr>
        <p:spPr bwMode="auto">
          <a:xfrm>
            <a:off x="20726400" y="37719000"/>
            <a:ext cx="11573023" cy="461665"/>
          </a:xfrm>
          <a:prstGeom prst="rect">
            <a:avLst/>
          </a:prstGeom>
          <a:solidFill>
            <a:schemeClr val="tx1"/>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r"/>
            <a:r>
              <a:rPr lang="en-US" sz="2400" dirty="0">
                <a:solidFill>
                  <a:srgbClr val="0070C0"/>
                </a:solidFill>
                <a:hlinkClick r:id="rId5"/>
              </a:rPr>
              <a:t>mscampos@umich.edu</a:t>
            </a:r>
            <a:r>
              <a:rPr lang="en-US" sz="2400" dirty="0">
                <a:solidFill>
                  <a:srgbClr val="0070C0"/>
                </a:solidFill>
              </a:rPr>
              <a:t>; </a:t>
            </a:r>
            <a:r>
              <a:rPr lang="en-US" sz="2400" dirty="0">
                <a:solidFill>
                  <a:srgbClr val="0070C0"/>
                </a:solidFill>
                <a:hlinkClick r:id="rId6"/>
              </a:rPr>
              <a:t>phohmann@med.umich.edu</a:t>
            </a:r>
            <a:r>
              <a:rPr lang="en-US" sz="2400" dirty="0">
                <a:solidFill>
                  <a:srgbClr val="0070C0"/>
                </a:solidFill>
              </a:rPr>
              <a:t>; </a:t>
            </a:r>
            <a:r>
              <a:rPr lang="en-US" sz="2400" dirty="0">
                <a:solidFill>
                  <a:srgbClr val="0070C0"/>
                </a:solidFill>
                <a:hlinkClick r:id="rId7"/>
              </a:rPr>
              <a:t>rosorio@umich.edu</a:t>
            </a:r>
            <a:r>
              <a:rPr lang="en-US" sz="2400" dirty="0">
                <a:solidFill>
                  <a:srgbClr val="0070C0"/>
                </a:solidFill>
              </a:rPr>
              <a:t> </a:t>
            </a:r>
            <a:endParaRPr lang="en-US" sz="2400" dirty="0">
              <a:solidFill>
                <a:srgbClr val="0070C0"/>
              </a:solidFill>
              <a:latin typeface="Arial"/>
              <a:cs typeface="Arial"/>
            </a:endParaRPr>
          </a:p>
        </p:txBody>
      </p:sp>
      <p:grpSp>
        <p:nvGrpSpPr>
          <p:cNvPr id="3" name="Group 2">
            <a:extLst>
              <a:ext uri="{FF2B5EF4-FFF2-40B4-BE49-F238E27FC236}">
                <a16:creationId xmlns:a16="http://schemas.microsoft.com/office/drawing/2014/main" id="{589B8037-D3DC-F245-B260-E8FF69D7DE62}"/>
              </a:ext>
            </a:extLst>
          </p:cNvPr>
          <p:cNvGrpSpPr/>
          <p:nvPr/>
        </p:nvGrpSpPr>
        <p:grpSpPr>
          <a:xfrm>
            <a:off x="21869400" y="3764008"/>
            <a:ext cx="10058400" cy="1122314"/>
            <a:chOff x="12502326" y="3790365"/>
            <a:chExt cx="7146526" cy="1122314"/>
          </a:xfrm>
        </p:grpSpPr>
        <p:sp>
          <p:nvSpPr>
            <p:cNvPr id="32" name="Rectangle 31">
              <a:extLst>
                <a:ext uri="{FF2B5EF4-FFF2-40B4-BE49-F238E27FC236}">
                  <a16:creationId xmlns:a16="http://schemas.microsoft.com/office/drawing/2014/main" id="{15AC5175-D4FD-6E44-B1EC-4FFB191AF904}"/>
                </a:ext>
              </a:extLst>
            </p:cNvPr>
            <p:cNvSpPr/>
            <p:nvPr/>
          </p:nvSpPr>
          <p:spPr>
            <a:xfrm>
              <a:off x="12502326" y="3790365"/>
              <a:ext cx="7146526" cy="1122314"/>
            </a:xfrm>
            <a:prstGeom prst="rect">
              <a:avLst/>
            </a:prstGeom>
            <a:solidFill>
              <a:schemeClr val="tx2">
                <a:lumMod val="2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4436" dirty="0"/>
            </a:p>
          </p:txBody>
        </p:sp>
        <p:sp>
          <p:nvSpPr>
            <p:cNvPr id="46" name="TextBox 45"/>
            <p:cNvSpPr txBox="1"/>
            <p:nvPr/>
          </p:nvSpPr>
          <p:spPr>
            <a:xfrm>
              <a:off x="13426832" y="4022303"/>
              <a:ext cx="5180240" cy="648960"/>
            </a:xfrm>
            <a:prstGeom prst="rect">
              <a:avLst/>
            </a:prstGeom>
            <a:noFill/>
          </p:spPr>
          <p:txBody>
            <a:bodyPr wrap="square" rtlCol="0">
              <a:spAutoFit/>
            </a:bodyPr>
            <a:lstStyle/>
            <a:p>
              <a:pPr algn="ctr"/>
              <a:r>
                <a:rPr lang="en-US" sz="3617" b="1" dirty="0">
                  <a:solidFill>
                    <a:srgbClr val="FCD800"/>
                  </a:solidFill>
                  <a:latin typeface="Georgia" panose="02040502050405020303" pitchFamily="18" charset="0"/>
                </a:rPr>
                <a:t>Results </a:t>
              </a:r>
              <a:r>
                <a:rPr lang="en-US" sz="3617" b="1" dirty="0">
                  <a:solidFill>
                    <a:srgbClr val="FCD800"/>
                  </a:solidFill>
                  <a:latin typeface="+mj-lt"/>
                </a:rPr>
                <a:t> </a:t>
              </a:r>
            </a:p>
          </p:txBody>
        </p:sp>
      </p:grpSp>
      <p:grpSp>
        <p:nvGrpSpPr>
          <p:cNvPr id="2" name="Group 1">
            <a:extLst>
              <a:ext uri="{FF2B5EF4-FFF2-40B4-BE49-F238E27FC236}">
                <a16:creationId xmlns:a16="http://schemas.microsoft.com/office/drawing/2014/main" id="{953825AC-788D-B141-ABEF-5E05ECDFF882}"/>
              </a:ext>
            </a:extLst>
          </p:cNvPr>
          <p:cNvGrpSpPr/>
          <p:nvPr/>
        </p:nvGrpSpPr>
        <p:grpSpPr>
          <a:xfrm>
            <a:off x="1051248" y="3790365"/>
            <a:ext cx="7146526" cy="1122314"/>
            <a:chOff x="1051248" y="3790365"/>
            <a:chExt cx="7146526" cy="1122314"/>
          </a:xfrm>
        </p:grpSpPr>
        <p:sp>
          <p:nvSpPr>
            <p:cNvPr id="33" name="Rectangle 32">
              <a:extLst>
                <a:ext uri="{FF2B5EF4-FFF2-40B4-BE49-F238E27FC236}">
                  <a16:creationId xmlns:a16="http://schemas.microsoft.com/office/drawing/2014/main" id="{491732C8-F06F-1845-B9B4-E381E704AEC1}"/>
                </a:ext>
              </a:extLst>
            </p:cNvPr>
            <p:cNvSpPr/>
            <p:nvPr/>
          </p:nvSpPr>
          <p:spPr>
            <a:xfrm>
              <a:off x="1051248" y="3790365"/>
              <a:ext cx="7146526" cy="1122314"/>
            </a:xfrm>
            <a:prstGeom prst="rect">
              <a:avLst/>
            </a:prstGeom>
            <a:solidFill>
              <a:schemeClr val="tx2">
                <a:lumMod val="2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4436" dirty="0"/>
            </a:p>
          </p:txBody>
        </p:sp>
        <p:sp>
          <p:nvSpPr>
            <p:cNvPr id="53" name="TextBox 52"/>
            <p:cNvSpPr txBox="1"/>
            <p:nvPr/>
          </p:nvSpPr>
          <p:spPr>
            <a:xfrm>
              <a:off x="1289828" y="4029996"/>
              <a:ext cx="6432224" cy="648960"/>
            </a:xfrm>
            <a:prstGeom prst="rect">
              <a:avLst/>
            </a:prstGeom>
            <a:noFill/>
          </p:spPr>
          <p:txBody>
            <a:bodyPr wrap="square" rtlCol="0">
              <a:spAutoFit/>
            </a:bodyPr>
            <a:lstStyle/>
            <a:p>
              <a:pPr algn="ctr"/>
              <a:r>
                <a:rPr lang="en-US" sz="3617" b="1" dirty="0">
                  <a:solidFill>
                    <a:srgbClr val="FCD800"/>
                  </a:solidFill>
                  <a:latin typeface="Georgia" panose="02040502050405020303" pitchFamily="18" charset="0"/>
                </a:rPr>
                <a:t>Background</a:t>
              </a:r>
            </a:p>
          </p:txBody>
        </p:sp>
      </p:grpSp>
      <p:pic>
        <p:nvPicPr>
          <p:cNvPr id="54" name="Picture 4" descr="CVCyellow-bar.pdf">
            <a:extLst>
              <a:ext uri="{FF2B5EF4-FFF2-40B4-BE49-F238E27FC236}">
                <a16:creationId xmlns:a16="http://schemas.microsoft.com/office/drawing/2014/main" id="{366258B4-66CD-EB42-9DF2-B80E943C0D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V="1">
            <a:off x="76200" y="37109914"/>
            <a:ext cx="32613600" cy="383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Graphical user interface&#10;&#10;Description automatically generated">
            <a:extLst>
              <a:ext uri="{FF2B5EF4-FFF2-40B4-BE49-F238E27FC236}">
                <a16:creationId xmlns:a16="http://schemas.microsoft.com/office/drawing/2014/main" id="{58CFA2AC-7E41-7F48-BC12-96272800A3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204" b="11583"/>
          <a:stretch/>
        </p:blipFill>
        <p:spPr>
          <a:xfrm>
            <a:off x="566826" y="22350469"/>
            <a:ext cx="4309974" cy="3210931"/>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EF6FE50C-3A66-BB44-8C7B-F26816C569B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6929"/>
          <a:stretch/>
        </p:blipFill>
        <p:spPr>
          <a:xfrm>
            <a:off x="4757826" y="22769960"/>
            <a:ext cx="4309974" cy="2604851"/>
          </a:xfrm>
          <a:prstGeom prst="rect">
            <a:avLst/>
          </a:prstGeom>
        </p:spPr>
      </p:pic>
      <p:sp>
        <p:nvSpPr>
          <p:cNvPr id="16" name="TextBox 15">
            <a:extLst>
              <a:ext uri="{FF2B5EF4-FFF2-40B4-BE49-F238E27FC236}">
                <a16:creationId xmlns:a16="http://schemas.microsoft.com/office/drawing/2014/main" id="{AD3B2FEA-1080-3244-B5DD-64C88CCCAAB7}"/>
              </a:ext>
            </a:extLst>
          </p:cNvPr>
          <p:cNvSpPr txBox="1"/>
          <p:nvPr/>
        </p:nvSpPr>
        <p:spPr>
          <a:xfrm>
            <a:off x="1807413" y="25463027"/>
            <a:ext cx="1828800" cy="584775"/>
          </a:xfrm>
          <a:prstGeom prst="rect">
            <a:avLst/>
          </a:prstGeom>
          <a:noFill/>
        </p:spPr>
        <p:txBody>
          <a:bodyPr wrap="square" rtlCol="0">
            <a:spAutoFit/>
          </a:bodyPr>
          <a:lstStyle/>
          <a:p>
            <a:pPr algn="ctr"/>
            <a:r>
              <a:rPr lang="en-US" sz="3200" dirty="0">
                <a:solidFill>
                  <a:schemeClr val="bg1"/>
                </a:solidFill>
              </a:rPr>
              <a:t>Medical</a:t>
            </a:r>
            <a:endParaRPr lang="en-US" dirty="0">
              <a:solidFill>
                <a:schemeClr val="bg1"/>
              </a:solidFill>
            </a:endParaRPr>
          </a:p>
        </p:txBody>
      </p:sp>
      <p:sp>
        <p:nvSpPr>
          <p:cNvPr id="82" name="TextBox 81">
            <a:extLst>
              <a:ext uri="{FF2B5EF4-FFF2-40B4-BE49-F238E27FC236}">
                <a16:creationId xmlns:a16="http://schemas.microsoft.com/office/drawing/2014/main" id="{BFE59030-E509-844F-984E-1A51CEBF6159}"/>
              </a:ext>
            </a:extLst>
          </p:cNvPr>
          <p:cNvSpPr txBox="1"/>
          <p:nvPr/>
        </p:nvSpPr>
        <p:spPr>
          <a:xfrm>
            <a:off x="4026214" y="18940529"/>
            <a:ext cx="1828800" cy="584775"/>
          </a:xfrm>
          <a:prstGeom prst="rect">
            <a:avLst/>
          </a:prstGeom>
          <a:noFill/>
        </p:spPr>
        <p:txBody>
          <a:bodyPr wrap="square" rtlCol="0">
            <a:spAutoFit/>
          </a:bodyPr>
          <a:lstStyle/>
          <a:p>
            <a:pPr algn="ctr"/>
            <a:r>
              <a:rPr lang="en-US" sz="3200" dirty="0">
                <a:solidFill>
                  <a:schemeClr val="bg1"/>
                </a:solidFill>
              </a:rPr>
              <a:t>Dental</a:t>
            </a:r>
            <a:endParaRPr lang="en-US" dirty="0">
              <a:solidFill>
                <a:schemeClr val="bg1"/>
              </a:solidFill>
            </a:endParaRPr>
          </a:p>
        </p:txBody>
      </p:sp>
      <p:sp>
        <p:nvSpPr>
          <p:cNvPr id="83" name="TextBox 82">
            <a:extLst>
              <a:ext uri="{FF2B5EF4-FFF2-40B4-BE49-F238E27FC236}">
                <a16:creationId xmlns:a16="http://schemas.microsoft.com/office/drawing/2014/main" id="{5F67EE3E-1E50-B744-8D56-5A43A4A84CC8}"/>
              </a:ext>
            </a:extLst>
          </p:cNvPr>
          <p:cNvSpPr txBox="1"/>
          <p:nvPr/>
        </p:nvSpPr>
        <p:spPr>
          <a:xfrm>
            <a:off x="5437970" y="25463027"/>
            <a:ext cx="2253590" cy="584775"/>
          </a:xfrm>
          <a:prstGeom prst="rect">
            <a:avLst/>
          </a:prstGeom>
          <a:noFill/>
        </p:spPr>
        <p:txBody>
          <a:bodyPr wrap="square" rtlCol="0">
            <a:spAutoFit/>
          </a:bodyPr>
          <a:lstStyle/>
          <a:p>
            <a:pPr algn="ctr"/>
            <a:r>
              <a:rPr lang="en-US" sz="3200" dirty="0">
                <a:solidFill>
                  <a:schemeClr val="bg1"/>
                </a:solidFill>
              </a:rPr>
              <a:t>Social</a:t>
            </a:r>
            <a:endParaRPr lang="en-US" dirty="0">
              <a:solidFill>
                <a:schemeClr val="bg1"/>
              </a:solidFill>
            </a:endParaRPr>
          </a:p>
        </p:txBody>
      </p:sp>
      <p:sp>
        <p:nvSpPr>
          <p:cNvPr id="17" name="Arc 16">
            <a:extLst>
              <a:ext uri="{FF2B5EF4-FFF2-40B4-BE49-F238E27FC236}">
                <a16:creationId xmlns:a16="http://schemas.microsoft.com/office/drawing/2014/main" id="{91BA0A91-A7A2-7047-9A72-D911483B7839}"/>
              </a:ext>
            </a:extLst>
          </p:cNvPr>
          <p:cNvSpPr/>
          <p:nvPr/>
        </p:nvSpPr>
        <p:spPr>
          <a:xfrm>
            <a:off x="5922213" y="20960256"/>
            <a:ext cx="1926387" cy="2280744"/>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6" name="Arc 85">
            <a:extLst>
              <a:ext uri="{FF2B5EF4-FFF2-40B4-BE49-F238E27FC236}">
                <a16:creationId xmlns:a16="http://schemas.microsoft.com/office/drawing/2014/main" id="{BADE8BA0-8512-8B4F-8EC5-5E241CDBC25D}"/>
              </a:ext>
            </a:extLst>
          </p:cNvPr>
          <p:cNvSpPr/>
          <p:nvPr/>
        </p:nvSpPr>
        <p:spPr>
          <a:xfrm flipH="1">
            <a:off x="1524000" y="21036456"/>
            <a:ext cx="1926387" cy="2280744"/>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Arc 17">
            <a:extLst>
              <a:ext uri="{FF2B5EF4-FFF2-40B4-BE49-F238E27FC236}">
                <a16:creationId xmlns:a16="http://schemas.microsoft.com/office/drawing/2014/main" id="{655C8B0D-40D9-6B4D-A510-6A497B5248D8}"/>
              </a:ext>
            </a:extLst>
          </p:cNvPr>
          <p:cNvSpPr/>
          <p:nvPr/>
        </p:nvSpPr>
        <p:spPr>
          <a:xfrm rot="2891042" flipV="1">
            <a:off x="3639040" y="24168330"/>
            <a:ext cx="2237570" cy="2514600"/>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BAAA73C2-8732-2D41-BDC4-C403FF8DDB86}"/>
              </a:ext>
            </a:extLst>
          </p:cNvPr>
          <p:cNvSpPr/>
          <p:nvPr/>
        </p:nvSpPr>
        <p:spPr>
          <a:xfrm>
            <a:off x="1051248" y="26864887"/>
            <a:ext cx="7317330" cy="101243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CD800"/>
                </a:solidFill>
                <a:latin typeface="Arial" panose="020B0604020202020204" pitchFamily="34" charset="0"/>
                <a:cs typeface="Arial" panose="020B0604020202020204" pitchFamily="34" charset="0"/>
              </a:rPr>
              <a:t>Comprehensive Treatment Plan</a:t>
            </a:r>
          </a:p>
        </p:txBody>
      </p:sp>
      <p:sp>
        <p:nvSpPr>
          <p:cNvPr id="87" name="Rounded Rectangle 86">
            <a:extLst>
              <a:ext uri="{FF2B5EF4-FFF2-40B4-BE49-F238E27FC236}">
                <a16:creationId xmlns:a16="http://schemas.microsoft.com/office/drawing/2014/main" id="{B85C8DE6-D71F-3A4F-B6CD-45D1FA8E881B}"/>
              </a:ext>
            </a:extLst>
          </p:cNvPr>
          <p:cNvSpPr/>
          <p:nvPr/>
        </p:nvSpPr>
        <p:spPr>
          <a:xfrm>
            <a:off x="10658571" y="30008257"/>
            <a:ext cx="4269086" cy="5628065"/>
          </a:xfrm>
          <a:prstGeom prst="roundRect">
            <a:avLst/>
          </a:prstGeom>
          <a:ln>
            <a:noFill/>
          </a:ln>
          <a:effectLst>
            <a:outerShdw blurRad="866795" dist="702796"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CD800"/>
              </a:solidFill>
            </a:endParaRPr>
          </a:p>
        </p:txBody>
      </p:sp>
      <p:sp>
        <p:nvSpPr>
          <p:cNvPr id="88" name="Rounded Rectangle 87">
            <a:extLst>
              <a:ext uri="{FF2B5EF4-FFF2-40B4-BE49-F238E27FC236}">
                <a16:creationId xmlns:a16="http://schemas.microsoft.com/office/drawing/2014/main" id="{61684986-ACF9-A04D-AF1C-F1E9D98D0950}"/>
              </a:ext>
            </a:extLst>
          </p:cNvPr>
          <p:cNvSpPr/>
          <p:nvPr/>
        </p:nvSpPr>
        <p:spPr>
          <a:xfrm>
            <a:off x="15390514" y="30006915"/>
            <a:ext cx="4269086" cy="5654685"/>
          </a:xfrm>
          <a:prstGeom prst="roundRect">
            <a:avLst/>
          </a:prstGeom>
          <a:ln>
            <a:noFill/>
          </a:ln>
          <a:effectLst>
            <a:outerShdw blurRad="688858" dist="434472"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CD800"/>
              </a:solidFill>
            </a:endParaRPr>
          </a:p>
        </p:txBody>
      </p:sp>
      <p:sp>
        <p:nvSpPr>
          <p:cNvPr id="20" name="TextBox 19">
            <a:extLst>
              <a:ext uri="{FF2B5EF4-FFF2-40B4-BE49-F238E27FC236}">
                <a16:creationId xmlns:a16="http://schemas.microsoft.com/office/drawing/2014/main" id="{00298931-C302-0241-B13E-B562E5D21B23}"/>
              </a:ext>
            </a:extLst>
          </p:cNvPr>
          <p:cNvSpPr txBox="1"/>
          <p:nvPr/>
        </p:nvSpPr>
        <p:spPr>
          <a:xfrm>
            <a:off x="15730545" y="30468598"/>
            <a:ext cx="3640872" cy="4031873"/>
          </a:xfrm>
          <a:prstGeom prst="rect">
            <a:avLst/>
          </a:prstGeom>
          <a:noFill/>
        </p:spPr>
        <p:txBody>
          <a:bodyPr wrap="square" rtlCol="0">
            <a:spAutoFit/>
          </a:bodyPr>
          <a:lstStyle/>
          <a:p>
            <a:pPr algn="ctr"/>
            <a:r>
              <a:rPr lang="en-US" sz="3200" dirty="0">
                <a:solidFill>
                  <a:srgbClr val="FCD800"/>
                </a:solidFill>
              </a:rPr>
              <a:t>Patients Outcome:</a:t>
            </a:r>
          </a:p>
          <a:p>
            <a:pPr algn="ctr"/>
            <a:endParaRPr lang="en-US" sz="3200" dirty="0">
              <a:solidFill>
                <a:srgbClr val="FCD800"/>
              </a:solidFill>
            </a:endParaRPr>
          </a:p>
          <a:p>
            <a:pPr algn="ctr"/>
            <a:r>
              <a:rPr lang="en-US" sz="3200" dirty="0">
                <a:solidFill>
                  <a:srgbClr val="FCD800"/>
                </a:solidFill>
              </a:rPr>
              <a:t>IPE education, customized person-centered treatment plan, and overall health improvement</a:t>
            </a:r>
          </a:p>
        </p:txBody>
      </p:sp>
      <p:sp>
        <p:nvSpPr>
          <p:cNvPr id="89" name="TextBox 88">
            <a:extLst>
              <a:ext uri="{FF2B5EF4-FFF2-40B4-BE49-F238E27FC236}">
                <a16:creationId xmlns:a16="http://schemas.microsoft.com/office/drawing/2014/main" id="{1D8A08D4-48ED-B041-BFFC-477A4AB29C6A}"/>
              </a:ext>
            </a:extLst>
          </p:cNvPr>
          <p:cNvSpPr txBox="1"/>
          <p:nvPr/>
        </p:nvSpPr>
        <p:spPr>
          <a:xfrm>
            <a:off x="10902538" y="30468598"/>
            <a:ext cx="3761207" cy="5016758"/>
          </a:xfrm>
          <a:prstGeom prst="rect">
            <a:avLst/>
          </a:prstGeom>
          <a:noFill/>
        </p:spPr>
        <p:txBody>
          <a:bodyPr wrap="square" rtlCol="0">
            <a:spAutoFit/>
          </a:bodyPr>
          <a:lstStyle/>
          <a:p>
            <a:pPr algn="ctr"/>
            <a:r>
              <a:rPr lang="en-US" sz="3200" dirty="0">
                <a:solidFill>
                  <a:srgbClr val="FCD800"/>
                </a:solidFill>
              </a:rPr>
              <a:t>Students Outcome:</a:t>
            </a:r>
          </a:p>
          <a:p>
            <a:pPr algn="ctr"/>
            <a:endParaRPr lang="en-US" sz="3200" dirty="0">
              <a:solidFill>
                <a:srgbClr val="FCD800"/>
              </a:solidFill>
            </a:endParaRPr>
          </a:p>
          <a:p>
            <a:pPr algn="ctr"/>
            <a:r>
              <a:rPr lang="en-US" sz="3200" dirty="0">
                <a:solidFill>
                  <a:srgbClr val="FCD800"/>
                </a:solidFill>
              </a:rPr>
              <a:t>Improve IPE skills through better understanding of  Roles and Responsibilities and by applying Values and Ethics (real case)</a:t>
            </a:r>
          </a:p>
        </p:txBody>
      </p:sp>
      <p:sp>
        <p:nvSpPr>
          <p:cNvPr id="21" name="TextBox 20">
            <a:extLst>
              <a:ext uri="{FF2B5EF4-FFF2-40B4-BE49-F238E27FC236}">
                <a16:creationId xmlns:a16="http://schemas.microsoft.com/office/drawing/2014/main" id="{FD61370E-91F0-1640-9FF6-CC5C3C2157D3}"/>
              </a:ext>
            </a:extLst>
          </p:cNvPr>
          <p:cNvSpPr txBox="1"/>
          <p:nvPr/>
        </p:nvSpPr>
        <p:spPr>
          <a:xfrm>
            <a:off x="1066800" y="29032200"/>
            <a:ext cx="7429819" cy="830997"/>
          </a:xfrm>
          <a:prstGeom prst="rect">
            <a:avLst/>
          </a:prstGeom>
          <a:noFill/>
        </p:spPr>
        <p:txBody>
          <a:bodyPr wrap="square" rtlCol="0">
            <a:spAutoFit/>
          </a:bodyPr>
          <a:lstStyle/>
          <a:p>
            <a:pPr algn="ctr"/>
            <a:r>
              <a:rPr lang="en-US" sz="4800" dirty="0">
                <a:solidFill>
                  <a:schemeClr val="bg1"/>
                </a:solidFill>
              </a:rPr>
              <a:t>IPE Competencies</a:t>
            </a:r>
            <a:endParaRPr lang="en-US" dirty="0">
              <a:solidFill>
                <a:schemeClr val="bg1"/>
              </a:solidFill>
            </a:endParaRPr>
          </a:p>
        </p:txBody>
      </p:sp>
      <p:sp>
        <p:nvSpPr>
          <p:cNvPr id="22" name="Rectangle 21">
            <a:extLst>
              <a:ext uri="{FF2B5EF4-FFF2-40B4-BE49-F238E27FC236}">
                <a16:creationId xmlns:a16="http://schemas.microsoft.com/office/drawing/2014/main" id="{A3848D31-8EF5-6344-BC6D-CEA00F7126AC}"/>
              </a:ext>
            </a:extLst>
          </p:cNvPr>
          <p:cNvSpPr/>
          <p:nvPr/>
        </p:nvSpPr>
        <p:spPr>
          <a:xfrm>
            <a:off x="9677401" y="5257800"/>
            <a:ext cx="4222264" cy="5426438"/>
          </a:xfrm>
          <a:prstGeom prst="rect">
            <a:avLst/>
          </a:prstGeom>
          <a:solidFill>
            <a:schemeClr val="bg2">
              <a:lumMod val="25000"/>
              <a:lumOff val="75000"/>
            </a:schemeClr>
          </a:solidFill>
          <a:ln>
            <a:noFill/>
          </a:ln>
          <a:effectLst>
            <a:outerShdw blurRad="579214" dist="467128"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extBox 90">
            <a:extLst>
              <a:ext uri="{FF2B5EF4-FFF2-40B4-BE49-F238E27FC236}">
                <a16:creationId xmlns:a16="http://schemas.microsoft.com/office/drawing/2014/main" id="{A04A2696-F459-764E-94F0-A3C5105FD083}"/>
              </a:ext>
            </a:extLst>
          </p:cNvPr>
          <p:cNvSpPr txBox="1"/>
          <p:nvPr/>
        </p:nvSpPr>
        <p:spPr>
          <a:xfrm>
            <a:off x="9816195" y="5797428"/>
            <a:ext cx="3899805" cy="3539430"/>
          </a:xfrm>
          <a:prstGeom prst="rect">
            <a:avLst/>
          </a:prstGeom>
          <a:noFill/>
        </p:spPr>
        <p:txBody>
          <a:bodyPr wrap="square" rtlCol="0">
            <a:spAutoFit/>
          </a:bodyPr>
          <a:lstStyle/>
          <a:p>
            <a:pPr algn="ctr"/>
            <a:r>
              <a:rPr lang="en-US" sz="3200" b="1" dirty="0">
                <a:solidFill>
                  <a:schemeClr val="accent1">
                    <a:lumMod val="75000"/>
                  </a:schemeClr>
                </a:solidFill>
              </a:rPr>
              <a:t>1</a:t>
            </a:r>
            <a:r>
              <a:rPr lang="en-US" sz="3200" b="1" baseline="30000" dirty="0">
                <a:solidFill>
                  <a:schemeClr val="accent1">
                    <a:lumMod val="75000"/>
                  </a:schemeClr>
                </a:solidFill>
              </a:rPr>
              <a:t>st</a:t>
            </a:r>
            <a:r>
              <a:rPr lang="en-US" sz="3200" b="1" dirty="0">
                <a:solidFill>
                  <a:schemeClr val="accent1">
                    <a:lumMod val="75000"/>
                  </a:schemeClr>
                </a:solidFill>
              </a:rPr>
              <a:t> meeting</a:t>
            </a:r>
          </a:p>
          <a:p>
            <a:pPr algn="ctr"/>
            <a:endParaRPr lang="en-US" sz="3200" dirty="0">
              <a:solidFill>
                <a:schemeClr val="accent1">
                  <a:lumMod val="75000"/>
                </a:schemeClr>
              </a:solidFill>
            </a:endParaRPr>
          </a:p>
          <a:p>
            <a:r>
              <a:rPr lang="en-US" sz="3200" dirty="0">
                <a:solidFill>
                  <a:schemeClr val="accent1">
                    <a:lumMod val="75000"/>
                  </a:schemeClr>
                </a:solidFill>
              </a:rPr>
              <a:t>1. Intro/Icebreaker </a:t>
            </a:r>
          </a:p>
          <a:p>
            <a:r>
              <a:rPr lang="en-US" sz="3200" dirty="0">
                <a:solidFill>
                  <a:schemeClr val="accent1">
                    <a:lumMod val="75000"/>
                  </a:schemeClr>
                </a:solidFill>
              </a:rPr>
              <a:t>2. Directions</a:t>
            </a:r>
          </a:p>
          <a:p>
            <a:r>
              <a:rPr lang="en-US" sz="3200" dirty="0">
                <a:solidFill>
                  <a:schemeClr val="accent1">
                    <a:lumMod val="75000"/>
                  </a:schemeClr>
                </a:solidFill>
              </a:rPr>
              <a:t>3. Pre-survey</a:t>
            </a:r>
          </a:p>
          <a:p>
            <a:pPr algn="just"/>
            <a:r>
              <a:rPr lang="en-US" sz="3200" dirty="0">
                <a:solidFill>
                  <a:schemeClr val="accent1">
                    <a:lumMod val="75000"/>
                  </a:schemeClr>
                </a:solidFill>
              </a:rPr>
              <a:t>4. Videos-Teamwork </a:t>
            </a:r>
          </a:p>
          <a:p>
            <a:pPr algn="just"/>
            <a:r>
              <a:rPr lang="en-US" sz="3200" dirty="0">
                <a:solidFill>
                  <a:schemeClr val="accent1">
                    <a:lumMod val="75000"/>
                  </a:schemeClr>
                </a:solidFill>
              </a:rPr>
              <a:t>5. Case assignment</a:t>
            </a:r>
          </a:p>
        </p:txBody>
      </p:sp>
      <p:pic>
        <p:nvPicPr>
          <p:cNvPr id="26" name="Picture 25" descr="Text&#10;&#10;Description automatically generated">
            <a:extLst>
              <a:ext uri="{FF2B5EF4-FFF2-40B4-BE49-F238E27FC236}">
                <a16:creationId xmlns:a16="http://schemas.microsoft.com/office/drawing/2014/main" id="{08610016-FC11-B846-AB5C-EEDADE2277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39832" y="10972800"/>
            <a:ext cx="2874889" cy="940328"/>
          </a:xfrm>
          <a:prstGeom prst="rect">
            <a:avLst/>
          </a:prstGeom>
        </p:spPr>
      </p:pic>
      <p:sp>
        <p:nvSpPr>
          <p:cNvPr id="27" name="Rectangle 26">
            <a:extLst>
              <a:ext uri="{FF2B5EF4-FFF2-40B4-BE49-F238E27FC236}">
                <a16:creationId xmlns:a16="http://schemas.microsoft.com/office/drawing/2014/main" id="{35CB2AEA-D633-CD43-9645-68797D236071}"/>
              </a:ext>
            </a:extLst>
          </p:cNvPr>
          <p:cNvSpPr/>
          <p:nvPr/>
        </p:nvSpPr>
        <p:spPr>
          <a:xfrm>
            <a:off x="12725400" y="9715375"/>
            <a:ext cx="1174264" cy="96160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Icon&#10;&#10;Description automatically generated">
            <a:extLst>
              <a:ext uri="{FF2B5EF4-FFF2-40B4-BE49-F238E27FC236}">
                <a16:creationId xmlns:a16="http://schemas.microsoft.com/office/drawing/2014/main" id="{2628045D-2F5C-E740-B737-6CCCE2B8D34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707105" y="9852847"/>
            <a:ext cx="1313695" cy="738953"/>
          </a:xfrm>
          <a:prstGeom prst="rect">
            <a:avLst/>
          </a:prstGeom>
        </p:spPr>
      </p:pic>
      <p:sp>
        <p:nvSpPr>
          <p:cNvPr id="94" name="Rectangle 93">
            <a:extLst>
              <a:ext uri="{FF2B5EF4-FFF2-40B4-BE49-F238E27FC236}">
                <a16:creationId xmlns:a16="http://schemas.microsoft.com/office/drawing/2014/main" id="{ACACBC74-3DF8-2C40-AB7E-E1E4C03BECBD}"/>
              </a:ext>
            </a:extLst>
          </p:cNvPr>
          <p:cNvSpPr/>
          <p:nvPr/>
        </p:nvSpPr>
        <p:spPr>
          <a:xfrm>
            <a:off x="15990770" y="5257800"/>
            <a:ext cx="4202230" cy="5486400"/>
          </a:xfrm>
          <a:prstGeom prst="rect">
            <a:avLst/>
          </a:prstGeom>
          <a:solidFill>
            <a:schemeClr val="accent2">
              <a:lumMod val="40000"/>
              <a:lumOff val="60000"/>
            </a:schemeClr>
          </a:solidFill>
          <a:ln>
            <a:noFill/>
          </a:ln>
          <a:effectLst>
            <a:outerShdw blurRad="512105" dist="374098"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extBox 94">
            <a:extLst>
              <a:ext uri="{FF2B5EF4-FFF2-40B4-BE49-F238E27FC236}">
                <a16:creationId xmlns:a16="http://schemas.microsoft.com/office/drawing/2014/main" id="{584C5AB6-D46B-A94A-80CC-A444C1DE2260}"/>
              </a:ext>
            </a:extLst>
          </p:cNvPr>
          <p:cNvSpPr txBox="1"/>
          <p:nvPr/>
        </p:nvSpPr>
        <p:spPr>
          <a:xfrm>
            <a:off x="16129564" y="5797428"/>
            <a:ext cx="3899805" cy="4031873"/>
          </a:xfrm>
          <a:prstGeom prst="rect">
            <a:avLst/>
          </a:prstGeom>
          <a:noFill/>
        </p:spPr>
        <p:txBody>
          <a:bodyPr wrap="square" rtlCol="0">
            <a:spAutoFit/>
          </a:bodyPr>
          <a:lstStyle/>
          <a:p>
            <a:pPr algn="ctr"/>
            <a:r>
              <a:rPr lang="en-US" sz="3200" b="1" dirty="0">
                <a:solidFill>
                  <a:schemeClr val="accent1">
                    <a:lumMod val="75000"/>
                  </a:schemeClr>
                </a:solidFill>
              </a:rPr>
              <a:t>2</a:t>
            </a:r>
            <a:r>
              <a:rPr lang="en-US" sz="3200" b="1" baseline="30000" dirty="0">
                <a:solidFill>
                  <a:schemeClr val="accent1">
                    <a:lumMod val="75000"/>
                  </a:schemeClr>
                </a:solidFill>
              </a:rPr>
              <a:t>nd</a:t>
            </a:r>
            <a:r>
              <a:rPr lang="en-US" sz="3200" b="1" dirty="0">
                <a:solidFill>
                  <a:schemeClr val="accent1">
                    <a:lumMod val="75000"/>
                  </a:schemeClr>
                </a:solidFill>
              </a:rPr>
              <a:t> meeting</a:t>
            </a:r>
          </a:p>
          <a:p>
            <a:pPr algn="ctr"/>
            <a:endParaRPr lang="en-US" sz="3200" dirty="0">
              <a:solidFill>
                <a:schemeClr val="accent1">
                  <a:lumMod val="75000"/>
                </a:schemeClr>
              </a:solidFill>
            </a:endParaRPr>
          </a:p>
          <a:p>
            <a:r>
              <a:rPr lang="en-US" sz="3200" dirty="0">
                <a:solidFill>
                  <a:schemeClr val="accent1">
                    <a:lumMod val="75000"/>
                  </a:schemeClr>
                </a:solidFill>
              </a:rPr>
              <a:t>1. Preparation for patient encounter </a:t>
            </a:r>
          </a:p>
          <a:p>
            <a:r>
              <a:rPr lang="en-US" sz="3200" dirty="0">
                <a:solidFill>
                  <a:schemeClr val="accent1">
                    <a:lumMod val="75000"/>
                  </a:schemeClr>
                </a:solidFill>
              </a:rPr>
              <a:t>2. Focus on competencies</a:t>
            </a:r>
          </a:p>
          <a:p>
            <a:r>
              <a:rPr lang="en-US" sz="3200" dirty="0">
                <a:solidFill>
                  <a:schemeClr val="accent1">
                    <a:lumMod val="75000"/>
                  </a:schemeClr>
                </a:solidFill>
              </a:rPr>
              <a:t>3. Preceptors will facilitate</a:t>
            </a:r>
          </a:p>
        </p:txBody>
      </p:sp>
      <p:sp>
        <p:nvSpPr>
          <p:cNvPr id="96" name="Rectangle 95">
            <a:extLst>
              <a:ext uri="{FF2B5EF4-FFF2-40B4-BE49-F238E27FC236}">
                <a16:creationId xmlns:a16="http://schemas.microsoft.com/office/drawing/2014/main" id="{FE2B0586-42C0-8B43-A1F3-3A5B3269D963}"/>
              </a:ext>
            </a:extLst>
          </p:cNvPr>
          <p:cNvSpPr/>
          <p:nvPr/>
        </p:nvSpPr>
        <p:spPr>
          <a:xfrm>
            <a:off x="19050001" y="9753600"/>
            <a:ext cx="1163032" cy="9906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7" name="Picture 96" descr="Icon&#10;&#10;Description automatically generated">
            <a:extLst>
              <a:ext uri="{FF2B5EF4-FFF2-40B4-BE49-F238E27FC236}">
                <a16:creationId xmlns:a16="http://schemas.microsoft.com/office/drawing/2014/main" id="{C7364302-54FD-364C-8893-EF7910FFA2F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020474" y="9929047"/>
            <a:ext cx="1313695" cy="738953"/>
          </a:xfrm>
          <a:prstGeom prst="rect">
            <a:avLst/>
          </a:prstGeom>
        </p:spPr>
      </p:pic>
      <p:sp>
        <p:nvSpPr>
          <p:cNvPr id="29" name="Oval 28">
            <a:extLst>
              <a:ext uri="{FF2B5EF4-FFF2-40B4-BE49-F238E27FC236}">
                <a16:creationId xmlns:a16="http://schemas.microsoft.com/office/drawing/2014/main" id="{8BEEE3F3-008C-BE4A-B6E0-908963A284A6}"/>
              </a:ext>
            </a:extLst>
          </p:cNvPr>
          <p:cNvSpPr/>
          <p:nvPr/>
        </p:nvSpPr>
        <p:spPr>
          <a:xfrm>
            <a:off x="9677401" y="11803667"/>
            <a:ext cx="3781974" cy="4907108"/>
          </a:xfrm>
          <a:prstGeom prst="ellipse">
            <a:avLst/>
          </a:prstGeom>
          <a:ln>
            <a:noFill/>
          </a:ln>
          <a:effectLst>
            <a:outerShdw blurRad="528040" dist="554701"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extBox 97">
            <a:extLst>
              <a:ext uri="{FF2B5EF4-FFF2-40B4-BE49-F238E27FC236}">
                <a16:creationId xmlns:a16="http://schemas.microsoft.com/office/drawing/2014/main" id="{4E6D485A-F4EA-A24E-B4BB-B835CF75AD08}"/>
              </a:ext>
            </a:extLst>
          </p:cNvPr>
          <p:cNvSpPr txBox="1"/>
          <p:nvPr/>
        </p:nvSpPr>
        <p:spPr>
          <a:xfrm>
            <a:off x="10204183" y="12850838"/>
            <a:ext cx="2660323" cy="2554545"/>
          </a:xfrm>
          <a:prstGeom prst="rect">
            <a:avLst/>
          </a:prstGeom>
          <a:noFill/>
        </p:spPr>
        <p:txBody>
          <a:bodyPr wrap="square" rtlCol="0">
            <a:spAutoFit/>
          </a:bodyPr>
          <a:lstStyle/>
          <a:p>
            <a:pPr algn="ctr"/>
            <a:r>
              <a:rPr lang="en-US" sz="3200" b="1" dirty="0">
                <a:solidFill>
                  <a:srgbClr val="FCD800"/>
                </a:solidFill>
              </a:rPr>
              <a:t>1</a:t>
            </a:r>
            <a:r>
              <a:rPr lang="en-US" sz="3200" b="1" baseline="30000" dirty="0">
                <a:solidFill>
                  <a:srgbClr val="FCD800"/>
                </a:solidFill>
              </a:rPr>
              <a:t>st</a:t>
            </a:r>
            <a:r>
              <a:rPr lang="en-US" sz="3200" b="1" dirty="0">
                <a:solidFill>
                  <a:srgbClr val="FCD800"/>
                </a:solidFill>
              </a:rPr>
              <a:t> Patient Encounter:</a:t>
            </a:r>
          </a:p>
          <a:p>
            <a:pPr algn="ctr"/>
            <a:endParaRPr lang="en-US" sz="3200" dirty="0">
              <a:solidFill>
                <a:srgbClr val="FCD800"/>
              </a:solidFill>
            </a:endParaRPr>
          </a:p>
          <a:p>
            <a:pPr marL="457200" indent="-457200" algn="ctr">
              <a:buFont typeface="Arial" panose="020B0604020202020204" pitchFamily="34" charset="0"/>
              <a:buChar char="•"/>
            </a:pPr>
            <a:r>
              <a:rPr lang="en-US" sz="3200" dirty="0">
                <a:solidFill>
                  <a:srgbClr val="FCD800"/>
                </a:solidFill>
              </a:rPr>
              <a:t>Gathering information</a:t>
            </a:r>
          </a:p>
        </p:txBody>
      </p:sp>
      <p:sp>
        <p:nvSpPr>
          <p:cNvPr id="99" name="Rectangle 98">
            <a:extLst>
              <a:ext uri="{FF2B5EF4-FFF2-40B4-BE49-F238E27FC236}">
                <a16:creationId xmlns:a16="http://schemas.microsoft.com/office/drawing/2014/main" id="{95EE6D4D-7E42-BC4D-97A3-D2BA3D4574A9}"/>
              </a:ext>
            </a:extLst>
          </p:cNvPr>
          <p:cNvSpPr/>
          <p:nvPr/>
        </p:nvSpPr>
        <p:spPr>
          <a:xfrm>
            <a:off x="16025910" y="11395764"/>
            <a:ext cx="4222264" cy="5426438"/>
          </a:xfrm>
          <a:prstGeom prst="rect">
            <a:avLst/>
          </a:prstGeom>
          <a:solidFill>
            <a:srgbClr val="92D050"/>
          </a:solidFill>
          <a:ln>
            <a:noFill/>
          </a:ln>
          <a:effectLst>
            <a:outerShdw blurRad="476249" dist="583939" dir="36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extBox 99">
            <a:extLst>
              <a:ext uri="{FF2B5EF4-FFF2-40B4-BE49-F238E27FC236}">
                <a16:creationId xmlns:a16="http://schemas.microsoft.com/office/drawing/2014/main" id="{6E1B8827-8FBE-DA40-B382-EDB9125FBD40}"/>
              </a:ext>
            </a:extLst>
          </p:cNvPr>
          <p:cNvSpPr txBox="1"/>
          <p:nvPr/>
        </p:nvSpPr>
        <p:spPr>
          <a:xfrm>
            <a:off x="16164704" y="11935392"/>
            <a:ext cx="3899805" cy="4031873"/>
          </a:xfrm>
          <a:prstGeom prst="rect">
            <a:avLst/>
          </a:prstGeom>
          <a:noFill/>
        </p:spPr>
        <p:txBody>
          <a:bodyPr wrap="square" rtlCol="0">
            <a:spAutoFit/>
          </a:bodyPr>
          <a:lstStyle/>
          <a:p>
            <a:pPr algn="ctr"/>
            <a:r>
              <a:rPr lang="en-US" sz="3200" b="1" dirty="0">
                <a:solidFill>
                  <a:schemeClr val="accent1">
                    <a:lumMod val="75000"/>
                  </a:schemeClr>
                </a:solidFill>
              </a:rPr>
              <a:t>3</a:t>
            </a:r>
            <a:r>
              <a:rPr lang="en-US" sz="3200" b="1" baseline="30000" dirty="0">
                <a:solidFill>
                  <a:schemeClr val="accent1">
                    <a:lumMod val="75000"/>
                  </a:schemeClr>
                </a:solidFill>
              </a:rPr>
              <a:t>rd</a:t>
            </a:r>
            <a:r>
              <a:rPr lang="en-US" sz="3200" b="1" dirty="0">
                <a:solidFill>
                  <a:schemeClr val="accent1">
                    <a:lumMod val="75000"/>
                  </a:schemeClr>
                </a:solidFill>
              </a:rPr>
              <a:t> meeting</a:t>
            </a:r>
          </a:p>
          <a:p>
            <a:pPr algn="ctr"/>
            <a:endParaRPr lang="en-US" sz="3200" dirty="0">
              <a:solidFill>
                <a:schemeClr val="accent1">
                  <a:lumMod val="75000"/>
                </a:schemeClr>
              </a:solidFill>
            </a:endParaRPr>
          </a:p>
          <a:p>
            <a:r>
              <a:rPr lang="en-US" sz="3200" dirty="0">
                <a:solidFill>
                  <a:schemeClr val="accent1">
                    <a:lumMod val="75000"/>
                  </a:schemeClr>
                </a:solidFill>
              </a:rPr>
              <a:t>1. Sharing and debriefing (1</a:t>
            </a:r>
            <a:r>
              <a:rPr lang="en-US" sz="3200" baseline="30000" dirty="0">
                <a:solidFill>
                  <a:schemeClr val="accent1">
                    <a:lumMod val="75000"/>
                  </a:schemeClr>
                </a:solidFill>
              </a:rPr>
              <a:t>st</a:t>
            </a:r>
            <a:r>
              <a:rPr lang="en-US" sz="3200" dirty="0">
                <a:solidFill>
                  <a:schemeClr val="accent1">
                    <a:lumMod val="75000"/>
                  </a:schemeClr>
                </a:solidFill>
              </a:rPr>
              <a:t> patient encounter) </a:t>
            </a:r>
          </a:p>
          <a:p>
            <a:r>
              <a:rPr lang="en-US" sz="3200" dirty="0">
                <a:solidFill>
                  <a:schemeClr val="accent1">
                    <a:lumMod val="75000"/>
                  </a:schemeClr>
                </a:solidFill>
              </a:rPr>
              <a:t>2. Discussing needs</a:t>
            </a:r>
          </a:p>
          <a:p>
            <a:r>
              <a:rPr lang="en-US" sz="3200" dirty="0">
                <a:solidFill>
                  <a:schemeClr val="accent1">
                    <a:lumMod val="75000"/>
                  </a:schemeClr>
                </a:solidFill>
              </a:rPr>
              <a:t>3. Creating Comprehensive Tx</a:t>
            </a:r>
          </a:p>
        </p:txBody>
      </p:sp>
      <p:sp>
        <p:nvSpPr>
          <p:cNvPr id="101" name="Rectangle 100">
            <a:extLst>
              <a:ext uri="{FF2B5EF4-FFF2-40B4-BE49-F238E27FC236}">
                <a16:creationId xmlns:a16="http://schemas.microsoft.com/office/drawing/2014/main" id="{31D0E8F5-DF4C-BB41-961C-AC4D9938A99C}"/>
              </a:ext>
            </a:extLst>
          </p:cNvPr>
          <p:cNvSpPr/>
          <p:nvPr/>
        </p:nvSpPr>
        <p:spPr>
          <a:xfrm>
            <a:off x="19073909" y="15853339"/>
            <a:ext cx="1174264" cy="96160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 name="Picture 101" descr="Icon&#10;&#10;Description automatically generated">
            <a:extLst>
              <a:ext uri="{FF2B5EF4-FFF2-40B4-BE49-F238E27FC236}">
                <a16:creationId xmlns:a16="http://schemas.microsoft.com/office/drawing/2014/main" id="{4D8AF736-A8EA-5645-9A8C-FCA8C3FEE2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055614" y="15990811"/>
            <a:ext cx="1313695" cy="738953"/>
          </a:xfrm>
          <a:prstGeom prst="rect">
            <a:avLst/>
          </a:prstGeom>
        </p:spPr>
      </p:pic>
      <p:sp>
        <p:nvSpPr>
          <p:cNvPr id="103" name="TextBox 102">
            <a:extLst>
              <a:ext uri="{FF2B5EF4-FFF2-40B4-BE49-F238E27FC236}">
                <a16:creationId xmlns:a16="http://schemas.microsoft.com/office/drawing/2014/main" id="{C6C1398A-4EF9-3541-9AC1-642FCFCA9617}"/>
              </a:ext>
            </a:extLst>
          </p:cNvPr>
          <p:cNvSpPr txBox="1"/>
          <p:nvPr/>
        </p:nvSpPr>
        <p:spPr>
          <a:xfrm>
            <a:off x="12822541" y="11834533"/>
            <a:ext cx="1828800" cy="584775"/>
          </a:xfrm>
          <a:prstGeom prst="rect">
            <a:avLst/>
          </a:prstGeom>
          <a:noFill/>
        </p:spPr>
        <p:txBody>
          <a:bodyPr wrap="square" rtlCol="0">
            <a:spAutoFit/>
          </a:bodyPr>
          <a:lstStyle/>
          <a:p>
            <a:pPr algn="ctr"/>
            <a:r>
              <a:rPr lang="en-US" sz="3200" dirty="0">
                <a:solidFill>
                  <a:schemeClr val="bg1"/>
                </a:solidFill>
              </a:rPr>
              <a:t>Dental</a:t>
            </a:r>
            <a:endParaRPr lang="en-US" dirty="0">
              <a:solidFill>
                <a:schemeClr val="bg1"/>
              </a:solidFill>
            </a:endParaRPr>
          </a:p>
        </p:txBody>
      </p:sp>
      <p:sp>
        <p:nvSpPr>
          <p:cNvPr id="104" name="TextBox 103">
            <a:extLst>
              <a:ext uri="{FF2B5EF4-FFF2-40B4-BE49-F238E27FC236}">
                <a16:creationId xmlns:a16="http://schemas.microsoft.com/office/drawing/2014/main" id="{19795093-B337-C048-B1FE-B47C68004AE8}"/>
              </a:ext>
            </a:extLst>
          </p:cNvPr>
          <p:cNvSpPr txBox="1"/>
          <p:nvPr/>
        </p:nvSpPr>
        <p:spPr>
          <a:xfrm>
            <a:off x="13258800" y="12584327"/>
            <a:ext cx="1828800" cy="584775"/>
          </a:xfrm>
          <a:prstGeom prst="rect">
            <a:avLst/>
          </a:prstGeom>
          <a:noFill/>
        </p:spPr>
        <p:txBody>
          <a:bodyPr wrap="square" rtlCol="0">
            <a:spAutoFit/>
          </a:bodyPr>
          <a:lstStyle/>
          <a:p>
            <a:pPr algn="ctr"/>
            <a:r>
              <a:rPr lang="en-US" sz="3200" dirty="0">
                <a:solidFill>
                  <a:schemeClr val="bg1"/>
                </a:solidFill>
              </a:rPr>
              <a:t>Medical</a:t>
            </a:r>
            <a:endParaRPr lang="en-US" dirty="0">
              <a:solidFill>
                <a:schemeClr val="bg1"/>
              </a:solidFill>
            </a:endParaRPr>
          </a:p>
        </p:txBody>
      </p:sp>
      <p:sp>
        <p:nvSpPr>
          <p:cNvPr id="105" name="TextBox 104">
            <a:extLst>
              <a:ext uri="{FF2B5EF4-FFF2-40B4-BE49-F238E27FC236}">
                <a16:creationId xmlns:a16="http://schemas.microsoft.com/office/drawing/2014/main" id="{EC3E3DD2-FE82-A448-89B8-AF04CF54F961}"/>
              </a:ext>
            </a:extLst>
          </p:cNvPr>
          <p:cNvSpPr txBox="1"/>
          <p:nvPr/>
        </p:nvSpPr>
        <p:spPr>
          <a:xfrm>
            <a:off x="12877800" y="13346327"/>
            <a:ext cx="2971800" cy="584775"/>
          </a:xfrm>
          <a:prstGeom prst="rect">
            <a:avLst/>
          </a:prstGeom>
          <a:noFill/>
        </p:spPr>
        <p:txBody>
          <a:bodyPr wrap="square" rtlCol="0">
            <a:spAutoFit/>
          </a:bodyPr>
          <a:lstStyle/>
          <a:p>
            <a:pPr algn="ctr"/>
            <a:r>
              <a:rPr lang="en-US" sz="3200" dirty="0">
                <a:solidFill>
                  <a:schemeClr val="bg1"/>
                </a:solidFill>
              </a:rPr>
              <a:t>Social</a:t>
            </a:r>
            <a:endParaRPr lang="en-US" dirty="0">
              <a:solidFill>
                <a:schemeClr val="bg1"/>
              </a:solidFill>
            </a:endParaRPr>
          </a:p>
        </p:txBody>
      </p:sp>
      <p:pic>
        <p:nvPicPr>
          <p:cNvPr id="106" name="Picture 105" descr="Text&#10;&#10;Description automatically generated">
            <a:extLst>
              <a:ext uri="{FF2B5EF4-FFF2-40B4-BE49-F238E27FC236}">
                <a16:creationId xmlns:a16="http://schemas.microsoft.com/office/drawing/2014/main" id="{AD07A949-37A0-2D44-807F-2C5F3A62A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38121" y="17297400"/>
            <a:ext cx="2874889" cy="940328"/>
          </a:xfrm>
          <a:prstGeom prst="rect">
            <a:avLst/>
          </a:prstGeom>
        </p:spPr>
      </p:pic>
      <p:sp>
        <p:nvSpPr>
          <p:cNvPr id="107" name="Oval 106">
            <a:extLst>
              <a:ext uri="{FF2B5EF4-FFF2-40B4-BE49-F238E27FC236}">
                <a16:creationId xmlns:a16="http://schemas.microsoft.com/office/drawing/2014/main" id="{8759073D-C642-0D46-A70A-75B4B52287BC}"/>
              </a:ext>
            </a:extLst>
          </p:cNvPr>
          <p:cNvSpPr/>
          <p:nvPr/>
        </p:nvSpPr>
        <p:spPr>
          <a:xfrm>
            <a:off x="9675690" y="18128267"/>
            <a:ext cx="3781974" cy="4907108"/>
          </a:xfrm>
          <a:prstGeom prst="ellipse">
            <a:avLst/>
          </a:prstGeom>
          <a:ln>
            <a:noFill/>
          </a:ln>
          <a:effectLst>
            <a:outerShdw blurRad="289776" dist="415729"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extBox 107">
            <a:extLst>
              <a:ext uri="{FF2B5EF4-FFF2-40B4-BE49-F238E27FC236}">
                <a16:creationId xmlns:a16="http://schemas.microsoft.com/office/drawing/2014/main" id="{16B1E0C9-C53C-6A4A-BEE9-3599E480B867}"/>
              </a:ext>
            </a:extLst>
          </p:cNvPr>
          <p:cNvSpPr txBox="1"/>
          <p:nvPr/>
        </p:nvSpPr>
        <p:spPr>
          <a:xfrm>
            <a:off x="9753600" y="18681680"/>
            <a:ext cx="3628045" cy="3416320"/>
          </a:xfrm>
          <a:prstGeom prst="rect">
            <a:avLst/>
          </a:prstGeom>
          <a:noFill/>
        </p:spPr>
        <p:txBody>
          <a:bodyPr wrap="square" rtlCol="0">
            <a:spAutoFit/>
          </a:bodyPr>
          <a:lstStyle/>
          <a:p>
            <a:pPr algn="ctr"/>
            <a:r>
              <a:rPr lang="en-US" sz="3200" b="1" dirty="0">
                <a:solidFill>
                  <a:srgbClr val="FCD800"/>
                </a:solidFill>
              </a:rPr>
              <a:t>2</a:t>
            </a:r>
            <a:r>
              <a:rPr lang="en-US" sz="3200" b="1" baseline="30000" dirty="0">
                <a:solidFill>
                  <a:srgbClr val="FCD800"/>
                </a:solidFill>
              </a:rPr>
              <a:t>nd</a:t>
            </a:r>
            <a:r>
              <a:rPr lang="en-US" sz="3200" b="1" dirty="0">
                <a:solidFill>
                  <a:srgbClr val="FCD800"/>
                </a:solidFill>
              </a:rPr>
              <a:t> Patient Encounter:</a:t>
            </a:r>
          </a:p>
          <a:p>
            <a:pPr algn="ctr"/>
            <a:endParaRPr lang="en-US" sz="2400" dirty="0">
              <a:solidFill>
                <a:srgbClr val="FCD800"/>
              </a:solidFill>
            </a:endParaRPr>
          </a:p>
          <a:p>
            <a:pPr marL="457200" indent="-457200" algn="ctr">
              <a:buFont typeface="Arial" panose="020B0604020202020204" pitchFamily="34" charset="0"/>
              <a:buChar char="•"/>
            </a:pPr>
            <a:r>
              <a:rPr lang="en-US" sz="3200" dirty="0">
                <a:solidFill>
                  <a:srgbClr val="FCD800"/>
                </a:solidFill>
              </a:rPr>
              <a:t>Presenting Smile Care Treatment Plan</a:t>
            </a:r>
          </a:p>
          <a:p>
            <a:pPr algn="ctr"/>
            <a:r>
              <a:rPr lang="en-US" sz="3200" dirty="0">
                <a:solidFill>
                  <a:srgbClr val="FCD800"/>
                </a:solidFill>
              </a:rPr>
              <a:t> &amp; Patient survey</a:t>
            </a:r>
          </a:p>
        </p:txBody>
      </p:sp>
      <p:sp>
        <p:nvSpPr>
          <p:cNvPr id="109" name="Rectangle 108">
            <a:extLst>
              <a:ext uri="{FF2B5EF4-FFF2-40B4-BE49-F238E27FC236}">
                <a16:creationId xmlns:a16="http://schemas.microsoft.com/office/drawing/2014/main" id="{DBB1659B-F4EC-9742-A55B-9BB8FA646502}"/>
              </a:ext>
            </a:extLst>
          </p:cNvPr>
          <p:cNvSpPr/>
          <p:nvPr/>
        </p:nvSpPr>
        <p:spPr>
          <a:xfrm>
            <a:off x="16024199" y="17720364"/>
            <a:ext cx="4222264" cy="5426438"/>
          </a:xfrm>
          <a:prstGeom prst="rect">
            <a:avLst/>
          </a:prstGeom>
          <a:solidFill>
            <a:srgbClr val="FFC000"/>
          </a:solidFill>
          <a:ln>
            <a:noFill/>
          </a:ln>
          <a:effectLst>
            <a:outerShdw blurRad="1123534" dist="576905"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extBox 109">
            <a:extLst>
              <a:ext uri="{FF2B5EF4-FFF2-40B4-BE49-F238E27FC236}">
                <a16:creationId xmlns:a16="http://schemas.microsoft.com/office/drawing/2014/main" id="{7272577F-171E-624D-9855-0DB7AA409764}"/>
              </a:ext>
            </a:extLst>
          </p:cNvPr>
          <p:cNvSpPr txBox="1"/>
          <p:nvPr/>
        </p:nvSpPr>
        <p:spPr>
          <a:xfrm>
            <a:off x="16162993" y="18259992"/>
            <a:ext cx="3695727" cy="3539430"/>
          </a:xfrm>
          <a:prstGeom prst="rect">
            <a:avLst/>
          </a:prstGeom>
          <a:noFill/>
        </p:spPr>
        <p:txBody>
          <a:bodyPr wrap="square" rtlCol="0">
            <a:spAutoFit/>
          </a:bodyPr>
          <a:lstStyle/>
          <a:p>
            <a:pPr algn="ctr"/>
            <a:r>
              <a:rPr lang="en-US" sz="3200" b="1" dirty="0">
                <a:solidFill>
                  <a:schemeClr val="accent1">
                    <a:lumMod val="75000"/>
                  </a:schemeClr>
                </a:solidFill>
              </a:rPr>
              <a:t>4</a:t>
            </a:r>
            <a:r>
              <a:rPr lang="en-US" sz="3200" b="1" baseline="30000" dirty="0">
                <a:solidFill>
                  <a:schemeClr val="accent1">
                    <a:lumMod val="75000"/>
                  </a:schemeClr>
                </a:solidFill>
              </a:rPr>
              <a:t>th</a:t>
            </a:r>
            <a:r>
              <a:rPr lang="en-US" sz="3200" b="1" dirty="0">
                <a:solidFill>
                  <a:schemeClr val="accent1">
                    <a:lumMod val="75000"/>
                  </a:schemeClr>
                </a:solidFill>
              </a:rPr>
              <a:t> meeting</a:t>
            </a:r>
          </a:p>
          <a:p>
            <a:pPr algn="ctr"/>
            <a:endParaRPr lang="en-US" sz="3200" dirty="0">
              <a:solidFill>
                <a:schemeClr val="accent1">
                  <a:lumMod val="75000"/>
                </a:schemeClr>
              </a:solidFill>
            </a:endParaRPr>
          </a:p>
          <a:p>
            <a:r>
              <a:rPr lang="en-US" sz="3200" dirty="0">
                <a:solidFill>
                  <a:schemeClr val="accent1">
                    <a:lumMod val="75000"/>
                  </a:schemeClr>
                </a:solidFill>
              </a:rPr>
              <a:t>1. Sharing and debriefing (2</a:t>
            </a:r>
            <a:r>
              <a:rPr lang="en-US" sz="3200" baseline="30000" dirty="0">
                <a:solidFill>
                  <a:schemeClr val="accent1">
                    <a:lumMod val="75000"/>
                  </a:schemeClr>
                </a:solidFill>
              </a:rPr>
              <a:t>nd</a:t>
            </a:r>
            <a:r>
              <a:rPr lang="en-US" sz="3200" dirty="0">
                <a:solidFill>
                  <a:schemeClr val="accent1">
                    <a:lumMod val="75000"/>
                  </a:schemeClr>
                </a:solidFill>
              </a:rPr>
              <a:t> patient encounter) </a:t>
            </a:r>
          </a:p>
          <a:p>
            <a:r>
              <a:rPr lang="en-US" sz="3200" dirty="0">
                <a:solidFill>
                  <a:schemeClr val="accent1">
                    <a:lumMod val="75000"/>
                  </a:schemeClr>
                </a:solidFill>
              </a:rPr>
              <a:t>2. Feedback</a:t>
            </a:r>
          </a:p>
          <a:p>
            <a:r>
              <a:rPr lang="en-US" sz="3200" dirty="0">
                <a:solidFill>
                  <a:schemeClr val="accent1">
                    <a:lumMod val="75000"/>
                  </a:schemeClr>
                </a:solidFill>
              </a:rPr>
              <a:t>3. Post Surveys</a:t>
            </a:r>
          </a:p>
        </p:txBody>
      </p:sp>
      <p:sp>
        <p:nvSpPr>
          <p:cNvPr id="111" name="Rectangle 110">
            <a:extLst>
              <a:ext uri="{FF2B5EF4-FFF2-40B4-BE49-F238E27FC236}">
                <a16:creationId xmlns:a16="http://schemas.microsoft.com/office/drawing/2014/main" id="{689EFA3E-7997-7940-B0BD-614F3E7F7182}"/>
              </a:ext>
            </a:extLst>
          </p:cNvPr>
          <p:cNvSpPr/>
          <p:nvPr/>
        </p:nvSpPr>
        <p:spPr>
          <a:xfrm>
            <a:off x="19072198" y="22177939"/>
            <a:ext cx="1174264" cy="96160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2" name="Picture 111" descr="Icon&#10;&#10;Description automatically generated">
            <a:extLst>
              <a:ext uri="{FF2B5EF4-FFF2-40B4-BE49-F238E27FC236}">
                <a16:creationId xmlns:a16="http://schemas.microsoft.com/office/drawing/2014/main" id="{0493E13F-5E2A-B940-B90B-C7808DA88B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053903" y="22315411"/>
            <a:ext cx="1313695" cy="738953"/>
          </a:xfrm>
          <a:prstGeom prst="rect">
            <a:avLst/>
          </a:prstGeom>
        </p:spPr>
      </p:pic>
      <p:sp>
        <p:nvSpPr>
          <p:cNvPr id="113" name="TextBox 112">
            <a:extLst>
              <a:ext uri="{FF2B5EF4-FFF2-40B4-BE49-F238E27FC236}">
                <a16:creationId xmlns:a16="http://schemas.microsoft.com/office/drawing/2014/main" id="{875597DA-7496-EF46-A172-F4FB7885515F}"/>
              </a:ext>
            </a:extLst>
          </p:cNvPr>
          <p:cNvSpPr txBox="1"/>
          <p:nvPr/>
        </p:nvSpPr>
        <p:spPr>
          <a:xfrm>
            <a:off x="12820830" y="18159133"/>
            <a:ext cx="1828800" cy="584775"/>
          </a:xfrm>
          <a:prstGeom prst="rect">
            <a:avLst/>
          </a:prstGeom>
          <a:noFill/>
        </p:spPr>
        <p:txBody>
          <a:bodyPr wrap="square" rtlCol="0">
            <a:spAutoFit/>
          </a:bodyPr>
          <a:lstStyle/>
          <a:p>
            <a:pPr algn="ctr"/>
            <a:r>
              <a:rPr lang="en-US" sz="3200" dirty="0">
                <a:solidFill>
                  <a:schemeClr val="bg1"/>
                </a:solidFill>
              </a:rPr>
              <a:t>Dental</a:t>
            </a:r>
            <a:endParaRPr lang="en-US" dirty="0">
              <a:solidFill>
                <a:schemeClr val="bg1"/>
              </a:solidFill>
            </a:endParaRPr>
          </a:p>
        </p:txBody>
      </p:sp>
      <p:sp>
        <p:nvSpPr>
          <p:cNvPr id="114" name="TextBox 113">
            <a:extLst>
              <a:ext uri="{FF2B5EF4-FFF2-40B4-BE49-F238E27FC236}">
                <a16:creationId xmlns:a16="http://schemas.microsoft.com/office/drawing/2014/main" id="{DB8BB816-BC12-1947-A59B-D898AEBC09AB}"/>
              </a:ext>
            </a:extLst>
          </p:cNvPr>
          <p:cNvSpPr txBox="1"/>
          <p:nvPr/>
        </p:nvSpPr>
        <p:spPr>
          <a:xfrm>
            <a:off x="13257089" y="18908927"/>
            <a:ext cx="1828800" cy="584775"/>
          </a:xfrm>
          <a:prstGeom prst="rect">
            <a:avLst/>
          </a:prstGeom>
          <a:noFill/>
        </p:spPr>
        <p:txBody>
          <a:bodyPr wrap="square" rtlCol="0">
            <a:spAutoFit/>
          </a:bodyPr>
          <a:lstStyle/>
          <a:p>
            <a:pPr algn="ctr"/>
            <a:r>
              <a:rPr lang="en-US" sz="3200" dirty="0">
                <a:solidFill>
                  <a:schemeClr val="bg1"/>
                </a:solidFill>
              </a:rPr>
              <a:t>Medical</a:t>
            </a:r>
            <a:endParaRPr lang="en-US" dirty="0">
              <a:solidFill>
                <a:schemeClr val="bg1"/>
              </a:solidFill>
            </a:endParaRPr>
          </a:p>
        </p:txBody>
      </p:sp>
      <p:sp>
        <p:nvSpPr>
          <p:cNvPr id="115" name="TextBox 114">
            <a:extLst>
              <a:ext uri="{FF2B5EF4-FFF2-40B4-BE49-F238E27FC236}">
                <a16:creationId xmlns:a16="http://schemas.microsoft.com/office/drawing/2014/main" id="{91560C3D-C09F-B641-907E-D3F6DD74DDEF}"/>
              </a:ext>
            </a:extLst>
          </p:cNvPr>
          <p:cNvSpPr txBox="1"/>
          <p:nvPr/>
        </p:nvSpPr>
        <p:spPr>
          <a:xfrm>
            <a:off x="13030200" y="19735800"/>
            <a:ext cx="2821112" cy="584775"/>
          </a:xfrm>
          <a:prstGeom prst="rect">
            <a:avLst/>
          </a:prstGeom>
          <a:noFill/>
        </p:spPr>
        <p:txBody>
          <a:bodyPr wrap="square" rtlCol="0">
            <a:spAutoFit/>
          </a:bodyPr>
          <a:lstStyle/>
          <a:p>
            <a:pPr algn="ctr"/>
            <a:r>
              <a:rPr lang="en-US" sz="3200" dirty="0">
                <a:solidFill>
                  <a:schemeClr val="bg1"/>
                </a:solidFill>
              </a:rPr>
              <a:t>Social</a:t>
            </a:r>
            <a:endParaRPr lang="en-US" dirty="0">
              <a:solidFill>
                <a:schemeClr val="bg1"/>
              </a:solidFill>
            </a:endParaRPr>
          </a:p>
        </p:txBody>
      </p:sp>
      <p:sp>
        <p:nvSpPr>
          <p:cNvPr id="34" name="Rounded Rectangle 33">
            <a:extLst>
              <a:ext uri="{FF2B5EF4-FFF2-40B4-BE49-F238E27FC236}">
                <a16:creationId xmlns:a16="http://schemas.microsoft.com/office/drawing/2014/main" id="{9CE2F183-6E53-BB45-A038-829AA9AC540B}"/>
              </a:ext>
            </a:extLst>
          </p:cNvPr>
          <p:cNvSpPr/>
          <p:nvPr/>
        </p:nvSpPr>
        <p:spPr>
          <a:xfrm>
            <a:off x="9982200" y="24927493"/>
            <a:ext cx="10845757" cy="3114107"/>
          </a:xfrm>
          <a:prstGeom prst="roundRect">
            <a:avLst/>
          </a:prstGeom>
          <a:solidFill>
            <a:schemeClr val="accent4">
              <a:lumMod val="20000"/>
              <a:lumOff val="80000"/>
            </a:schemeClr>
          </a:solidFill>
          <a:ln>
            <a:noFill/>
          </a:ln>
          <a:effectLst>
            <a:outerShdw blurRad="531375" dist="923428" dir="2700000" algn="tl" rotWithShape="0">
              <a:prstClr val="black">
                <a:alpha val="40000"/>
              </a:prstClr>
            </a:outerShdw>
            <a:reflection stA="98715"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extBox 115">
            <a:extLst>
              <a:ext uri="{FF2B5EF4-FFF2-40B4-BE49-F238E27FC236}">
                <a16:creationId xmlns:a16="http://schemas.microsoft.com/office/drawing/2014/main" id="{D77B0AD8-5562-3745-BA7C-3D9CFC302AA0}"/>
              </a:ext>
            </a:extLst>
          </p:cNvPr>
          <p:cNvSpPr txBox="1"/>
          <p:nvPr/>
        </p:nvSpPr>
        <p:spPr>
          <a:xfrm>
            <a:off x="10464853" y="25288782"/>
            <a:ext cx="10144849" cy="2308324"/>
          </a:xfrm>
          <a:prstGeom prst="rect">
            <a:avLst/>
          </a:prstGeom>
          <a:noFill/>
        </p:spPr>
        <p:txBody>
          <a:bodyPr wrap="square">
            <a:spAutoFit/>
          </a:bodyPr>
          <a:lstStyle/>
          <a:p>
            <a:r>
              <a:rPr lang="en-US" sz="3600" dirty="0">
                <a:solidFill>
                  <a:schemeClr val="accent1">
                    <a:lumMod val="75000"/>
                  </a:schemeClr>
                </a:solidFill>
                <a:latin typeface="Arial"/>
                <a:cs typeface="Arial"/>
              </a:rPr>
              <a:t>Learning outcomes and IPE background will be </a:t>
            </a:r>
            <a:r>
              <a:rPr lang="en-US" sz="3600" b="1" dirty="0">
                <a:solidFill>
                  <a:schemeClr val="accent1">
                    <a:lumMod val="75000"/>
                  </a:schemeClr>
                </a:solidFill>
                <a:latin typeface="Arial"/>
                <a:cs typeface="Arial"/>
              </a:rPr>
              <a:t>measured</a:t>
            </a:r>
            <a:r>
              <a:rPr lang="en-US" sz="3600" dirty="0">
                <a:solidFill>
                  <a:schemeClr val="accent1">
                    <a:lumMod val="75000"/>
                  </a:schemeClr>
                </a:solidFill>
                <a:latin typeface="Arial"/>
                <a:cs typeface="Arial"/>
              </a:rPr>
              <a:t> by using the Jefferson Tool, student surveys (pre- and post-activity), as well as a pos- activity patient satisfaction survey.</a:t>
            </a:r>
            <a:endParaRPr lang="en-US" sz="3600" dirty="0">
              <a:solidFill>
                <a:schemeClr val="accent1">
                  <a:lumMod val="75000"/>
                </a:schemeClr>
              </a:solidFill>
            </a:endParaRPr>
          </a:p>
        </p:txBody>
      </p:sp>
      <p:sp>
        <p:nvSpPr>
          <p:cNvPr id="123" name="TextBox 122">
            <a:extLst>
              <a:ext uri="{FF2B5EF4-FFF2-40B4-BE49-F238E27FC236}">
                <a16:creationId xmlns:a16="http://schemas.microsoft.com/office/drawing/2014/main" id="{79888653-F143-1C4B-A013-6FBD12462310}"/>
              </a:ext>
            </a:extLst>
          </p:cNvPr>
          <p:cNvSpPr txBox="1"/>
          <p:nvPr/>
        </p:nvSpPr>
        <p:spPr>
          <a:xfrm>
            <a:off x="11450748" y="23985069"/>
            <a:ext cx="7429819" cy="830997"/>
          </a:xfrm>
          <a:prstGeom prst="rect">
            <a:avLst/>
          </a:prstGeom>
          <a:noFill/>
        </p:spPr>
        <p:txBody>
          <a:bodyPr wrap="square" rtlCol="0">
            <a:spAutoFit/>
          </a:bodyPr>
          <a:lstStyle/>
          <a:p>
            <a:pPr algn="ctr"/>
            <a:r>
              <a:rPr lang="en-US" sz="4800" dirty="0">
                <a:solidFill>
                  <a:schemeClr val="bg1"/>
                </a:solidFill>
              </a:rPr>
              <a:t>Metrics</a:t>
            </a:r>
            <a:endParaRPr lang="en-US" dirty="0">
              <a:solidFill>
                <a:schemeClr val="bg1"/>
              </a:solidFill>
            </a:endParaRPr>
          </a:p>
        </p:txBody>
      </p:sp>
      <p:pic>
        <p:nvPicPr>
          <p:cNvPr id="1026" name="Picture 2" descr="https://ssw.umich.edu/sites/default/files/images/um-ssw/logos/signature-vertical-informal.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242733" y="651090"/>
            <a:ext cx="1417867" cy="1334053"/>
          </a:xfrm>
          <a:prstGeom prst="rect">
            <a:avLst/>
          </a:prstGeom>
          <a:noFill/>
          <a:extLst>
            <a:ext uri="{909E8E84-426E-40DD-AFC4-6F175D3DCCD1}">
              <a14:hiddenFill xmlns:a14="http://schemas.microsoft.com/office/drawing/2010/main">
                <a:solidFill>
                  <a:srgbClr val="FFFFFF"/>
                </a:solidFill>
              </a14:hiddenFill>
            </a:ext>
          </a:extLst>
        </p:spPr>
      </p:pic>
      <p:sp>
        <p:nvSpPr>
          <p:cNvPr id="31" name="Flowchart: Process 30">
            <a:extLst>
              <a:ext uri="{FF2B5EF4-FFF2-40B4-BE49-F238E27FC236}">
                <a16:creationId xmlns:a16="http://schemas.microsoft.com/office/drawing/2014/main" id="{E72BF65B-79EC-4D0E-8385-5FEA8050B8E2}"/>
              </a:ext>
            </a:extLst>
          </p:cNvPr>
          <p:cNvSpPr/>
          <p:nvPr/>
        </p:nvSpPr>
        <p:spPr>
          <a:xfrm>
            <a:off x="2819400" y="31394400"/>
            <a:ext cx="4191000" cy="3505200"/>
          </a:xfrm>
          <a:prstGeom prst="flowChartProces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descr="A picture containing text, clipart&#10;&#10;Description automatically generated">
            <a:extLst>
              <a:ext uri="{FF2B5EF4-FFF2-40B4-BE49-F238E27FC236}">
                <a16:creationId xmlns:a16="http://schemas.microsoft.com/office/drawing/2014/main" id="{DC2BE3CC-9571-4C0A-8B9F-D34B1B1789E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95601" y="19659599"/>
            <a:ext cx="3856676" cy="2790247"/>
          </a:xfrm>
          <a:prstGeom prst="rect">
            <a:avLst/>
          </a:prstGeom>
        </p:spPr>
      </p:pic>
      <p:grpSp>
        <p:nvGrpSpPr>
          <p:cNvPr id="122" name="Group 121">
            <a:extLst>
              <a:ext uri="{FF2B5EF4-FFF2-40B4-BE49-F238E27FC236}">
                <a16:creationId xmlns:a16="http://schemas.microsoft.com/office/drawing/2014/main" id="{E9FA91BC-5AE7-7244-B6B6-516B1AC82C1C}"/>
              </a:ext>
            </a:extLst>
          </p:cNvPr>
          <p:cNvGrpSpPr/>
          <p:nvPr/>
        </p:nvGrpSpPr>
        <p:grpSpPr>
          <a:xfrm>
            <a:off x="1143000" y="30403800"/>
            <a:ext cx="7315199" cy="5105400"/>
            <a:chOff x="1176426" y="30639603"/>
            <a:chExt cx="7315199" cy="5105400"/>
          </a:xfrm>
        </p:grpSpPr>
        <p:sp>
          <p:nvSpPr>
            <p:cNvPr id="118" name="TextBox 117">
              <a:extLst>
                <a:ext uri="{FF2B5EF4-FFF2-40B4-BE49-F238E27FC236}">
                  <a16:creationId xmlns:a16="http://schemas.microsoft.com/office/drawing/2014/main" id="{432043F9-4624-6048-97B6-4C32A0CFA010}"/>
                </a:ext>
              </a:extLst>
            </p:cNvPr>
            <p:cNvSpPr txBox="1"/>
            <p:nvPr/>
          </p:nvSpPr>
          <p:spPr>
            <a:xfrm>
              <a:off x="1557426" y="30639603"/>
              <a:ext cx="2743200" cy="830997"/>
            </a:xfrm>
            <a:prstGeom prst="rect">
              <a:avLst/>
            </a:prstGeom>
            <a:noFill/>
          </p:spPr>
          <p:txBody>
            <a:bodyPr wrap="square" rtlCol="0">
              <a:spAutoFit/>
            </a:bodyPr>
            <a:lstStyle/>
            <a:p>
              <a:r>
                <a:rPr lang="en-US" sz="2400" dirty="0">
                  <a:solidFill>
                    <a:schemeClr val="bg1"/>
                  </a:solidFill>
                </a:rPr>
                <a:t>Roles &amp; Responsibilities</a:t>
              </a:r>
            </a:p>
          </p:txBody>
        </p:sp>
        <p:sp>
          <p:nvSpPr>
            <p:cNvPr id="119" name="TextBox 118">
              <a:extLst>
                <a:ext uri="{FF2B5EF4-FFF2-40B4-BE49-F238E27FC236}">
                  <a16:creationId xmlns:a16="http://schemas.microsoft.com/office/drawing/2014/main" id="{89144A24-0431-AB42-9BD7-60618AAE7388}"/>
                </a:ext>
              </a:extLst>
            </p:cNvPr>
            <p:cNvSpPr txBox="1"/>
            <p:nvPr/>
          </p:nvSpPr>
          <p:spPr>
            <a:xfrm>
              <a:off x="1176426" y="35283338"/>
              <a:ext cx="2404974" cy="461665"/>
            </a:xfrm>
            <a:prstGeom prst="rect">
              <a:avLst/>
            </a:prstGeom>
            <a:noFill/>
          </p:spPr>
          <p:txBody>
            <a:bodyPr wrap="square" rtlCol="0">
              <a:spAutoFit/>
            </a:bodyPr>
            <a:lstStyle/>
            <a:p>
              <a:r>
                <a:rPr lang="en-US" sz="2400" dirty="0">
                  <a:solidFill>
                    <a:schemeClr val="bg1"/>
                  </a:solidFill>
                </a:rPr>
                <a:t>Communication</a:t>
              </a:r>
            </a:p>
          </p:txBody>
        </p:sp>
        <p:sp>
          <p:nvSpPr>
            <p:cNvPr id="120" name="TextBox 119">
              <a:extLst>
                <a:ext uri="{FF2B5EF4-FFF2-40B4-BE49-F238E27FC236}">
                  <a16:creationId xmlns:a16="http://schemas.microsoft.com/office/drawing/2014/main" id="{63FBB06E-A209-164C-8BF7-6FD05C0C0B8F}"/>
                </a:ext>
              </a:extLst>
            </p:cNvPr>
            <p:cNvSpPr txBox="1"/>
            <p:nvPr/>
          </p:nvSpPr>
          <p:spPr>
            <a:xfrm>
              <a:off x="6510426" y="35283338"/>
              <a:ext cx="1580790" cy="461665"/>
            </a:xfrm>
            <a:prstGeom prst="rect">
              <a:avLst/>
            </a:prstGeom>
            <a:noFill/>
          </p:spPr>
          <p:txBody>
            <a:bodyPr wrap="square" rtlCol="0">
              <a:spAutoFit/>
            </a:bodyPr>
            <a:lstStyle/>
            <a:p>
              <a:r>
                <a:rPr lang="en-US" sz="2400" dirty="0">
                  <a:solidFill>
                    <a:schemeClr val="bg1"/>
                  </a:solidFill>
                </a:rPr>
                <a:t>Teamwork</a:t>
              </a:r>
            </a:p>
          </p:txBody>
        </p:sp>
        <p:sp>
          <p:nvSpPr>
            <p:cNvPr id="121" name="TextBox 120">
              <a:extLst>
                <a:ext uri="{FF2B5EF4-FFF2-40B4-BE49-F238E27FC236}">
                  <a16:creationId xmlns:a16="http://schemas.microsoft.com/office/drawing/2014/main" id="{A4C5814A-3ACE-6649-9FDF-83ECE79E71EA}"/>
                </a:ext>
              </a:extLst>
            </p:cNvPr>
            <p:cNvSpPr txBox="1"/>
            <p:nvPr/>
          </p:nvSpPr>
          <p:spPr>
            <a:xfrm>
              <a:off x="5500314" y="30818071"/>
              <a:ext cx="2991311" cy="461665"/>
            </a:xfrm>
            <a:prstGeom prst="rect">
              <a:avLst/>
            </a:prstGeom>
            <a:noFill/>
          </p:spPr>
          <p:txBody>
            <a:bodyPr wrap="square" rtlCol="0">
              <a:spAutoFit/>
            </a:bodyPr>
            <a:lstStyle/>
            <a:p>
              <a:pPr algn="r"/>
              <a:r>
                <a:rPr lang="en-US" sz="2400" dirty="0">
                  <a:solidFill>
                    <a:schemeClr val="bg1"/>
                  </a:solidFill>
                </a:rPr>
                <a:t>Values &amp; Ethics</a:t>
              </a:r>
            </a:p>
          </p:txBody>
        </p:sp>
      </p:grpSp>
      <p:sp>
        <p:nvSpPr>
          <p:cNvPr id="57" name="Oval 56">
            <a:extLst>
              <a:ext uri="{FF2B5EF4-FFF2-40B4-BE49-F238E27FC236}">
                <a16:creationId xmlns:a16="http://schemas.microsoft.com/office/drawing/2014/main" id="{360C7989-ABB6-44B9-A705-B7121C033D24}"/>
              </a:ext>
            </a:extLst>
          </p:cNvPr>
          <p:cNvSpPr/>
          <p:nvPr/>
        </p:nvSpPr>
        <p:spPr>
          <a:xfrm>
            <a:off x="3810000" y="32004000"/>
            <a:ext cx="2286000" cy="2438400"/>
          </a:xfrm>
          <a:prstGeom prst="ellipse">
            <a:avLst/>
          </a:prstGeom>
          <a:solidFill>
            <a:srgbClr val="FF98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Patient-centered care and treatment</a:t>
            </a:r>
          </a:p>
        </p:txBody>
      </p:sp>
      <p:pic>
        <p:nvPicPr>
          <p:cNvPr id="7" name="Picture 6" descr="Logo&#10;&#10;Description automatically generated">
            <a:extLst>
              <a:ext uri="{FF2B5EF4-FFF2-40B4-BE49-F238E27FC236}">
                <a16:creationId xmlns:a16="http://schemas.microsoft.com/office/drawing/2014/main" id="{7F562B78-279C-5642-98FC-CDA98A6EA682}"/>
              </a:ext>
            </a:extLst>
          </p:cNvPr>
          <p:cNvPicPr>
            <a:picLocks noChangeAspect="1"/>
          </p:cNvPicPr>
          <p:nvPr/>
        </p:nvPicPr>
        <p:blipFill rotWithShape="1">
          <a:blip r:embed="rId14">
            <a:extLst>
              <a:ext uri="{28A0092B-C50C-407E-A947-70E740481C1C}">
                <a14:useLocalDpi xmlns:a14="http://schemas.microsoft.com/office/drawing/2010/main" val="0"/>
              </a:ext>
            </a:extLst>
          </a:blip>
          <a:srcRect l="6526" t="4672" r="6400" b="8938"/>
          <a:stretch/>
        </p:blipFill>
        <p:spPr>
          <a:xfrm>
            <a:off x="27912333" y="523228"/>
            <a:ext cx="1577067" cy="1915172"/>
          </a:xfrm>
          <a:prstGeom prst="rect">
            <a:avLst/>
          </a:prstGeom>
        </p:spPr>
      </p:pic>
      <p:pic>
        <p:nvPicPr>
          <p:cNvPr id="90" name="Picture 89" descr="Logo&#10;&#10;Description automatically generated">
            <a:extLst>
              <a:ext uri="{FF2B5EF4-FFF2-40B4-BE49-F238E27FC236}">
                <a16:creationId xmlns:a16="http://schemas.microsoft.com/office/drawing/2014/main" id="{857EA0D9-F5A1-5D4D-B5A6-175967DF251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589990" y="609600"/>
            <a:ext cx="2947410" cy="1867367"/>
          </a:xfrm>
          <a:prstGeom prst="rect">
            <a:avLst/>
          </a:prstGeom>
        </p:spPr>
      </p:pic>
    </p:spTree>
  </p:cSld>
  <p:clrMapOvr>
    <a:masterClrMapping/>
  </p:clrMapOvr>
</p:sld>
</file>

<file path=ppt/theme/theme1.xml><?xml version="1.0" encoding="utf-8"?>
<a:theme xmlns:a="http://schemas.openxmlformats.org/drawingml/2006/main" name="updi">
  <a:themeElements>
    <a:clrScheme name="updi_PPT_Template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pdi_PPT_Template_Blue">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10000"/>
          </a:spcBef>
          <a:spcAft>
            <a:spcPct val="10000"/>
          </a:spcAft>
          <a:buClrTx/>
          <a:buSzTx/>
          <a:buFontTx/>
          <a:buNone/>
          <a:tabLst/>
          <a:defRPr kumimoji="0" lang="en-US" sz="4400" b="0" i="0" u="none" strike="noStrike" cap="none" normalizeH="0" baseline="0" smtClean="0">
            <a:ln>
              <a:noFill/>
            </a:ln>
            <a:solidFill>
              <a:srgbClr val="003273"/>
            </a:solidFill>
            <a:effectLst/>
            <a:latin typeface="Franklin Gothic Medium" pitchFamily="34"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10000"/>
          </a:spcBef>
          <a:spcAft>
            <a:spcPct val="10000"/>
          </a:spcAft>
          <a:buClrTx/>
          <a:buSzTx/>
          <a:buFontTx/>
          <a:buNone/>
          <a:tabLst/>
          <a:defRPr kumimoji="0" lang="en-US" sz="4400" b="0" i="0" u="none" strike="noStrike" cap="none" normalizeH="0" baseline="0" smtClean="0">
            <a:ln>
              <a:noFill/>
            </a:ln>
            <a:solidFill>
              <a:srgbClr val="003273"/>
            </a:solidFill>
            <a:effectLst/>
            <a:latin typeface="Franklin Gothic Medium" pitchFamily="34" charset="0"/>
          </a:defRPr>
        </a:defPPr>
      </a:lstStyle>
    </a:lnDef>
  </a:objectDefaults>
  <a:extraClrSchemeLst>
    <a:extraClrScheme>
      <a:clrScheme name="updi_PPT_Template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pdi_PPT_Template_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pdi_PPT_Template_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pdi_PPT_Template_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pdi_PPT_Template_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pdi_PPT_Template_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pdi_PPT_Template_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pdi_PPT_Template_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pdi_PPT_Template_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pdi_PPT_Template_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pdi_PPT_Template_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pdi_PPT_Template_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pdi_PPT_Template_Page">
  <a:themeElements>
    <a:clrScheme name="updi_PPT_Template_P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pdi_PPT_Template_Pag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10000"/>
          </a:spcBef>
          <a:spcAft>
            <a:spcPct val="10000"/>
          </a:spcAft>
          <a:buClrTx/>
          <a:buSzTx/>
          <a:buFontTx/>
          <a:buNone/>
          <a:tabLst/>
          <a:defRPr kumimoji="0" lang="en-US" sz="4400" b="0" i="0" u="none" strike="noStrike" cap="none" normalizeH="0" baseline="0" smtClean="0">
            <a:ln>
              <a:noFill/>
            </a:ln>
            <a:solidFill>
              <a:srgbClr val="003273"/>
            </a:solidFill>
            <a:effectLst/>
            <a:latin typeface="Franklin Gothic Medium" pitchFamily="34"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10000"/>
          </a:spcBef>
          <a:spcAft>
            <a:spcPct val="10000"/>
          </a:spcAft>
          <a:buClrTx/>
          <a:buSzTx/>
          <a:buFontTx/>
          <a:buNone/>
          <a:tabLst/>
          <a:defRPr kumimoji="0" lang="en-US" sz="4400" b="0" i="0" u="none" strike="noStrike" cap="none" normalizeH="0" baseline="0" smtClean="0">
            <a:ln>
              <a:noFill/>
            </a:ln>
            <a:solidFill>
              <a:srgbClr val="003273"/>
            </a:solidFill>
            <a:effectLst/>
            <a:latin typeface="Franklin Gothic Medium" pitchFamily="34" charset="0"/>
          </a:defRPr>
        </a:defPPr>
      </a:lstStyle>
    </a:lnDef>
  </a:objectDefaults>
  <a:extraClrSchemeLst>
    <a:extraClrScheme>
      <a:clrScheme name="updi_PPT_Template_P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pdi_PPT_Template_Pa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pdi_PPT_Template_Pa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pdi_PPT_Template_Pa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pdi_PPT_Template_Pa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pdi_PPT_Template_Pa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pdi_PPT_Template_Pa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pdi_PPT_Template_Pa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pdi_PPT_Template_Pa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pdi_PPT_Template_Pa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pdi_PPT_Template_Pa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pdi_PPT_Template_Pa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updi">
  <a:themeElements>
    <a:clrScheme name="updi_PPT_Template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pdi_PPT_Template_Blue">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10000"/>
          </a:spcBef>
          <a:spcAft>
            <a:spcPct val="10000"/>
          </a:spcAft>
          <a:buClrTx/>
          <a:buSzTx/>
          <a:buFontTx/>
          <a:buNone/>
          <a:tabLst/>
          <a:defRPr kumimoji="0" lang="en-US" sz="4400" b="0" i="0" u="none" strike="noStrike" cap="none" normalizeH="0" baseline="0" smtClean="0">
            <a:ln>
              <a:noFill/>
            </a:ln>
            <a:solidFill>
              <a:srgbClr val="003273"/>
            </a:solidFill>
            <a:effectLst/>
            <a:latin typeface="Franklin Gothic Medium" pitchFamily="34"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10000"/>
          </a:spcBef>
          <a:spcAft>
            <a:spcPct val="10000"/>
          </a:spcAft>
          <a:buClrTx/>
          <a:buSzTx/>
          <a:buFontTx/>
          <a:buNone/>
          <a:tabLst/>
          <a:defRPr kumimoji="0" lang="en-US" sz="4400" b="0" i="0" u="none" strike="noStrike" cap="none" normalizeH="0" baseline="0" smtClean="0">
            <a:ln>
              <a:noFill/>
            </a:ln>
            <a:solidFill>
              <a:srgbClr val="003273"/>
            </a:solidFill>
            <a:effectLst/>
            <a:latin typeface="Franklin Gothic Medium" pitchFamily="34" charset="0"/>
          </a:defRPr>
        </a:defPPr>
      </a:lstStyle>
    </a:lnDef>
  </a:objectDefaults>
  <a:extraClrSchemeLst>
    <a:extraClrScheme>
      <a:clrScheme name="updi_PPT_Template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pdi_PPT_Template_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pdi_PPT_Template_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pdi_PPT_Template_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pdi_PPT_Template_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pdi_PPT_Template_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pdi_PPT_Template_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pdi_PPT_Template_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pdi_PPT_Template_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pdi_PPT_Template_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pdi_PPT_Template_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pdi_PPT_Template_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updi_PPT_Template_Page">
  <a:themeElements>
    <a:clrScheme name="updi_PPT_Template_P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pdi_PPT_Template_Pag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10000"/>
          </a:spcBef>
          <a:spcAft>
            <a:spcPct val="10000"/>
          </a:spcAft>
          <a:buClrTx/>
          <a:buSzTx/>
          <a:buFontTx/>
          <a:buNone/>
          <a:tabLst/>
          <a:defRPr kumimoji="0" lang="en-US" sz="4400" b="0" i="0" u="none" strike="noStrike" cap="none" normalizeH="0" baseline="0" smtClean="0">
            <a:ln>
              <a:noFill/>
            </a:ln>
            <a:solidFill>
              <a:srgbClr val="003273"/>
            </a:solidFill>
            <a:effectLst/>
            <a:latin typeface="Franklin Gothic Medium" pitchFamily="34"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10000"/>
          </a:spcBef>
          <a:spcAft>
            <a:spcPct val="10000"/>
          </a:spcAft>
          <a:buClrTx/>
          <a:buSzTx/>
          <a:buFontTx/>
          <a:buNone/>
          <a:tabLst/>
          <a:defRPr kumimoji="0" lang="en-US" sz="4400" b="0" i="0" u="none" strike="noStrike" cap="none" normalizeH="0" baseline="0" smtClean="0">
            <a:ln>
              <a:noFill/>
            </a:ln>
            <a:solidFill>
              <a:srgbClr val="003273"/>
            </a:solidFill>
            <a:effectLst/>
            <a:latin typeface="Franklin Gothic Medium" pitchFamily="34" charset="0"/>
          </a:defRPr>
        </a:defPPr>
      </a:lstStyle>
    </a:lnDef>
  </a:objectDefaults>
  <a:extraClrSchemeLst>
    <a:extraClrScheme>
      <a:clrScheme name="updi_PPT_Template_P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pdi_PPT_Template_Pa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pdi_PPT_Template_Pa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pdi_PPT_Template_Pa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pdi_PPT_Template_Pa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pdi_PPT_Template_Pa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pdi_PPT_Template_Pa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pdi_PPT_Template_Pa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pdi_PPT_Template_Pa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pdi_PPT_Template_Pa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pdi_PPT_Template_Pa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pdi_PPT_Template_Pa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Fresh">
  <a:themeElements>
    <a:clrScheme name="Tailored">
      <a:dk1>
        <a:sysClr val="windowText" lastClr="000000"/>
      </a:dk1>
      <a:lt1>
        <a:sysClr val="window" lastClr="FFFFFF"/>
      </a:lt1>
      <a:dk2>
        <a:srgbClr val="123452"/>
      </a:dk2>
      <a:lt2>
        <a:srgbClr val="E0EDF8"/>
      </a:lt2>
      <a:accent1>
        <a:srgbClr val="2254A6"/>
      </a:accent1>
      <a:accent2>
        <a:srgbClr val="9B6261"/>
      </a:accent2>
      <a:accent3>
        <a:srgbClr val="939070"/>
      </a:accent3>
      <a:accent4>
        <a:srgbClr val="60254D"/>
      </a:accent4>
      <a:accent5>
        <a:srgbClr val="9FC6E9"/>
      </a:accent5>
      <a:accent6>
        <a:srgbClr val="8BA7B3"/>
      </a:accent6>
      <a:hlink>
        <a:srgbClr val="3286D2"/>
      </a:hlink>
      <a:folHlink>
        <a:srgbClr val="D99BBA"/>
      </a:folHlink>
    </a:clrScheme>
    <a:fontScheme name="Fresh">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resh">
      <a:fillStyleLst>
        <a:solidFill>
          <a:schemeClr val="phClr"/>
        </a:solidFill>
        <a:solidFill>
          <a:schemeClr val="phClr">
            <a:tint val="70000"/>
            <a:satMod val="115000"/>
          </a:schemeClr>
        </a:solidFill>
        <a:solidFill>
          <a:schemeClr val="phClr">
            <a:shade val="80000"/>
            <a:satMod val="115000"/>
          </a:schemeClr>
        </a:solidFill>
      </a:fillStyleLst>
      <a:lnStyleLst>
        <a:ln w="25400" cap="flat" cmpd="sng" algn="ctr">
          <a:solidFill>
            <a:schemeClr val="phClr">
              <a:shade val="95000"/>
              <a:satMod val="105000"/>
            </a:schemeClr>
          </a:solidFill>
          <a:prstDash val="solid"/>
          <a:miter/>
        </a:ln>
        <a:ln w="50800" cap="flat" cmpd="sng" algn="ctr">
          <a:solidFill>
            <a:schemeClr val="phClr"/>
          </a:solidFill>
          <a:prstDash val="solid"/>
          <a:miter/>
        </a:ln>
        <a:ln w="76200" cap="flat" cmpd="thickThin" algn="ctr">
          <a:solidFill>
            <a:schemeClr val="phClr">
              <a:alpha val="80000"/>
            </a:schemeClr>
          </a:solidFill>
          <a:prstDash val="solid"/>
          <a:miter/>
        </a:ln>
      </a:lnStyleLst>
      <a:effectStyleLst>
        <a:effectStyle>
          <a:effectLst/>
        </a:effectStyle>
        <a:effectStyle>
          <a:effectLst>
            <a:outerShdw blurRad="63500" sx="101000" sy="101000" rotWithShape="0">
              <a:srgbClr val="FFFFFF">
                <a:alpha val="50000"/>
              </a:srgbClr>
            </a:outerShdw>
          </a:effectLst>
        </a:effectStyle>
        <a:effectStyle>
          <a:effectLst>
            <a:innerShdw blurRad="101600">
              <a:srgbClr val="FFFFFF">
                <a:alpha val="75000"/>
              </a:srgbClr>
            </a:innerShdw>
            <a:outerShdw blurRad="63500" sx="101000" sy="101000" rotWithShape="0">
              <a:srgbClr val="FFFFFF">
                <a:alpha val="50000"/>
              </a:srgbClr>
            </a:outerShdw>
            <a:reflection blurRad="12700" stA="30000" endPos="35000" dist="38100" dir="5400000" sy="-100000" rotWithShape="0"/>
          </a:effectLst>
          <a:scene3d>
            <a:camera prst="orthographicFront">
              <a:rot lat="0" lon="0" rev="0"/>
            </a:camera>
            <a:lightRig rig="balanced" dir="t">
              <a:rot lat="0" lon="0" rev="30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099924B4111064C96C52F5F67702A1F" ma:contentTypeVersion="11" ma:contentTypeDescription="Create a new document." ma:contentTypeScope="" ma:versionID="c181770207f2c8fe3f96c5e50ee20b3a">
  <xsd:schema xmlns:xsd="http://www.w3.org/2001/XMLSchema" xmlns:xs="http://www.w3.org/2001/XMLSchema" xmlns:p="http://schemas.microsoft.com/office/2006/metadata/properties" xmlns:ns3="0bcddd64-04e4-4e95-9f3d-ada1cd00fecb" targetNamespace="http://schemas.microsoft.com/office/2006/metadata/properties" ma:root="true" ma:fieldsID="72a0a12e04a584fb7169353452f15ecf" ns3:_="">
    <xsd:import namespace="0bcddd64-04e4-4e95-9f3d-ada1cd00fec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cddd64-04e4-4e95-9f3d-ada1cd00fe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C9470F2-8B54-4E0A-AB42-5A4AC48956AF}">
  <ds:schemaRefs>
    <ds:schemaRef ds:uri="http://schemas.microsoft.com/sharepoint/v3/contenttype/forms"/>
  </ds:schemaRefs>
</ds:datastoreItem>
</file>

<file path=customXml/itemProps2.xml><?xml version="1.0" encoding="utf-8"?>
<ds:datastoreItem xmlns:ds="http://schemas.openxmlformats.org/officeDocument/2006/customXml" ds:itemID="{A7A4C8CB-2DAB-43CA-99BF-4D944A2BA7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cddd64-04e4-4e95-9f3d-ada1cd00fe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DACD3E-A385-4DB8-9D9C-84B0FB9510C7}">
  <ds:schemaRefs>
    <ds:schemaRef ds:uri="http://schemas.microsoft.com/office/2006/documentManagement/types"/>
    <ds:schemaRef ds:uri="http://schemas.openxmlformats.org/package/2006/metadata/core-properties"/>
    <ds:schemaRef ds:uri="http://www.w3.org/XML/1998/namespace"/>
    <ds:schemaRef ds:uri="http://schemas.microsoft.com/office/2006/metadata/properties"/>
    <ds:schemaRef ds:uri="http://purl.org/dc/elements/1.1/"/>
    <ds:schemaRef ds:uri="http://schemas.microsoft.com/office/infopath/2007/PartnerControls"/>
    <ds:schemaRef ds:uri="0bcddd64-04e4-4e95-9f3d-ada1cd00fecb"/>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updi</Template>
  <TotalTime>14552</TotalTime>
  <Words>1121</Words>
  <Application>Microsoft Macintosh PowerPoint</Application>
  <PresentationFormat>Custom</PresentationFormat>
  <Paragraphs>91</Paragraphs>
  <Slides>1</Slides>
  <Notes>1</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vt:i4>
      </vt:variant>
    </vt:vector>
  </HeadingPairs>
  <TitlesOfParts>
    <vt:vector size="12" baseType="lpstr">
      <vt:lpstr>Arial</vt:lpstr>
      <vt:lpstr>Bookman Old Style</vt:lpstr>
      <vt:lpstr>Calibri</vt:lpstr>
      <vt:lpstr>Georgia</vt:lpstr>
      <vt:lpstr>Trebuchet MS</vt:lpstr>
      <vt:lpstr>Wingdings</vt:lpstr>
      <vt:lpstr>updi</vt:lpstr>
      <vt:lpstr>updi_PPT_Template_Page</vt:lpstr>
      <vt:lpstr>1_updi</vt:lpstr>
      <vt:lpstr>1_updi_PPT_Template_Page</vt:lpstr>
      <vt:lpstr>Fresh</vt:lpstr>
      <vt:lpstr>PowerPoint Presentation</vt:lpstr>
    </vt:vector>
  </TitlesOfParts>
  <Company>UPMC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Gretchen Piatt</dc:creator>
  <cp:lastModifiedBy>Campos, Marcia</cp:lastModifiedBy>
  <cp:revision>573</cp:revision>
  <cp:lastPrinted>2019-11-19T18:51:37Z</cp:lastPrinted>
  <dcterms:created xsi:type="dcterms:W3CDTF">2008-05-28T19:02:21Z</dcterms:created>
  <dcterms:modified xsi:type="dcterms:W3CDTF">2022-03-29T22:44:51Z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0x010100B099924B4111064C96C52F5F67702A1F</vt:lpwstr>
  </property>
</Properties>
</file>