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7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F99"/>
    <a:srgbClr val="3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8EE9-5FEA-433C-AFDC-5E4A18091D8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95CF-BC10-46BB-AA11-E1E95825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285143-F9C8-49F3-97D9-C862A978564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B51CB-76C3-4D99-9F3D-4A480B3B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2A727D-9E29-4BF7-A0A8-AE1C13D7D91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ych.transportation@umich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Department of Psychology</a:t>
            </a:r>
            <a:br>
              <a:rPr lang="en-US" dirty="0">
                <a:latin typeface="Kozuka Gothic Pro M" pitchFamily="34" charset="-128"/>
                <a:ea typeface="Kozuka Gothic Pro M" pitchFamily="34" charset="-128"/>
              </a:rPr>
            </a:br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Transportation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4953000" cy="1752600"/>
          </a:xfrm>
        </p:spPr>
        <p:txBody>
          <a:bodyPr/>
          <a:lstStyle/>
          <a:p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Eligibility &amp; Registration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74" y="4419600"/>
            <a:ext cx="3388938" cy="226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Psychology Student Affairs Office                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1343 East Hall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Open: </a:t>
            </a:r>
            <a:r>
              <a:rPr lang="en-US" altLang="en-US" sz="2000" dirty="0"/>
              <a:t>Monday-Friday, 8am-5pm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Phone:</a:t>
            </a:r>
            <a:r>
              <a:rPr lang="en-US" altLang="en-US" sz="2800" dirty="0"/>
              <a:t> </a:t>
            </a:r>
            <a:r>
              <a:rPr lang="en-US" altLang="en-US" sz="2000" dirty="0"/>
              <a:t>734-764-2580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Email:</a:t>
            </a:r>
            <a:r>
              <a:rPr lang="en-US" altLang="en-US" sz="2200" dirty="0"/>
              <a:t> </a:t>
            </a:r>
            <a:r>
              <a:rPr lang="en-US" altLang="en-US" sz="2000" dirty="0">
                <a:hlinkClick r:id="rId3"/>
              </a:rPr>
              <a:t>psych.transportation@umich.edu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EMERGENCY AFTER BUSINESS HOURS: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Call Transportation Services at: (734) 764-2490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Refueling: 1213 </a:t>
            </a:r>
            <a:r>
              <a:rPr lang="en-US" altLang="en-US" sz="2000" dirty="0" err="1">
                <a:solidFill>
                  <a:schemeClr val="tx1"/>
                </a:solidFill>
              </a:rPr>
              <a:t>Kipke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Dr</a:t>
            </a:r>
            <a:r>
              <a:rPr lang="en-US" altLang="en-US" sz="2000" dirty="0">
                <a:solidFill>
                  <a:schemeClr val="tx1"/>
                </a:solidFill>
              </a:rPr>
              <a:t>, Ann Arbor, MI 48104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Eligibility &amp;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en-US" sz="3600" dirty="0"/>
              <a:t>Eligibility: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Must be enrolled in Psych 211, 306, or 325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Must have a valid driver’s license.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Must be 18 years of age or older.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Must have less than 7 points on driving record.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Must complete the registration process.</a:t>
            </a:r>
          </a:p>
          <a:p>
            <a:pPr lvl="1">
              <a:lnSpc>
                <a:spcPts val="3000"/>
              </a:lnSpc>
            </a:pPr>
            <a:endParaRPr lang="en-US" altLang="en-US" sz="3600" dirty="0"/>
          </a:p>
          <a:p>
            <a:pPr>
              <a:lnSpc>
                <a:spcPts val="3000"/>
              </a:lnSpc>
            </a:pPr>
            <a:r>
              <a:rPr lang="en-US" altLang="en-US" sz="3600" dirty="0"/>
              <a:t>Registration: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Motor Vehicle Record (MVR) Form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Online Transportation Course &amp; Quiz</a:t>
            </a:r>
          </a:p>
          <a:p>
            <a:pPr lvl="1">
              <a:lnSpc>
                <a:spcPts val="3000"/>
              </a:lnSpc>
            </a:pPr>
            <a:r>
              <a:rPr lang="en-US" altLang="en-US" dirty="0"/>
              <a:t>Transportation Orientation &amp; Quiz</a:t>
            </a:r>
          </a:p>
          <a:p>
            <a:pPr>
              <a:lnSpc>
                <a:spcPct val="90000"/>
              </a:lnSpc>
            </a:pPr>
            <a:endParaRPr lang="en-US" altLang="en-US" sz="8000" dirty="0"/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45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Access to East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92" y="1447800"/>
            <a:ext cx="7710152" cy="1371600"/>
          </a:xfrm>
        </p:spPr>
        <p:txBody>
          <a:bodyPr/>
          <a:lstStyle/>
          <a:p>
            <a:pPr marL="109728" indent="0">
              <a:lnSpc>
                <a:spcPts val="3000"/>
              </a:lnSpc>
              <a:buNone/>
            </a:pPr>
            <a:r>
              <a:rPr lang="en-US" altLang="en-US" sz="2400" dirty="0"/>
              <a:t>When using a vehicle after 6:00pm on weekdays (Fridays after 5:00pm), or anytime on weekends, you will need to use your </a:t>
            </a:r>
            <a:r>
              <a:rPr lang="en-US" altLang="en-US" sz="2400" dirty="0" err="1"/>
              <a:t>Mcard</a:t>
            </a:r>
            <a:r>
              <a:rPr lang="en-US" altLang="en-US" sz="2400" dirty="0"/>
              <a:t> to enter the building.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5574" r="4880" b="5574"/>
          <a:stretch/>
        </p:blipFill>
        <p:spPr bwMode="auto">
          <a:xfrm>
            <a:off x="2362200" y="2819400"/>
            <a:ext cx="4316984" cy="375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Your 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Submit a Motor Vehicle Report (MVR) request</a:t>
            </a:r>
          </a:p>
          <a:p>
            <a:r>
              <a:rPr lang="en-US" dirty="0"/>
              <a:t>Review the Following Modules:</a:t>
            </a:r>
          </a:p>
          <a:p>
            <a:pPr lvl="1"/>
            <a:r>
              <a:rPr lang="en-US" dirty="0"/>
              <a:t>Using a UM Vehicle &amp; Quiz</a:t>
            </a:r>
          </a:p>
          <a:p>
            <a:pPr lvl="1"/>
            <a:r>
              <a:rPr lang="en-US" dirty="0"/>
              <a:t>Reserving a Vehicle and Completing the Vehicle Report Form</a:t>
            </a:r>
          </a:p>
          <a:p>
            <a:r>
              <a:rPr lang="en-US" dirty="0"/>
              <a:t>View the Transportation Orientation Video and Confirm Completion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Kozuka Gothic Pro M"/>
        <a:ea typeface=""/>
        <a:cs typeface=""/>
      </a:majorFont>
      <a:minorFont>
        <a:latin typeface="Kozuka Gothic Pro M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6098</TotalTime>
  <Words>206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Kozuka Gothic Pro M</vt:lpstr>
      <vt:lpstr>Calibri</vt:lpstr>
      <vt:lpstr>Georgia</vt:lpstr>
      <vt:lpstr>Wingdings 2</vt:lpstr>
      <vt:lpstr>Urban</vt:lpstr>
      <vt:lpstr>Department of Psychology Transportation Orientation</vt:lpstr>
      <vt:lpstr>Contact Information</vt:lpstr>
      <vt:lpstr>Eligibility &amp; Registration</vt:lpstr>
      <vt:lpstr>Access to East Hall</vt:lpstr>
      <vt:lpstr>Your Next Steps: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Psychology Transportation Orientation</dc:title>
  <dc:creator>Wagner, Sarah</dc:creator>
  <cp:lastModifiedBy>Circele, Sheri</cp:lastModifiedBy>
  <cp:revision>77</cp:revision>
  <dcterms:created xsi:type="dcterms:W3CDTF">2017-04-17T17:33:15Z</dcterms:created>
  <dcterms:modified xsi:type="dcterms:W3CDTF">2024-01-09T17:54:58Z</dcterms:modified>
</cp:coreProperties>
</file>