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80" r:id="rId4"/>
    <p:sldId id="279" r:id="rId5"/>
    <p:sldId id="281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FF99"/>
    <a:srgbClr val="3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68EE9-5FEA-433C-AFDC-5E4A18091D8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95CF-BC10-46BB-AA11-E1E95825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285143-F9C8-49F3-97D9-C862A97856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0B51CB-76C3-4D99-9F3D-4A480B3B5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51CB-76C3-4D99-9F3D-4A480B3B5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51CB-76C3-4D99-9F3D-4A480B3B5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51CB-76C3-4D99-9F3D-4A480B3B5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8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22A727D-9E29-4BF7-A0A8-AE1C13D7D91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8" y="4572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235" y="17526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235" y="17526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2A727D-9E29-4BF7-A0A8-AE1C13D7D91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22A727D-9E29-4BF7-A0A8-AE1C13D7D91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727D-9E29-4BF7-A0A8-AE1C13D7D91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22A727D-9E29-4BF7-A0A8-AE1C13D7D917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D048397-22CE-444F-86D0-49976ACB85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sych.transportation@umich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/>
          <a:lstStyle/>
          <a:p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Department of Psychology</a:t>
            </a:r>
            <a:br>
              <a:rPr lang="en-US" dirty="0" smtClean="0">
                <a:latin typeface="Kozuka Gothic Pro M" pitchFamily="34" charset="-128"/>
                <a:ea typeface="Kozuka Gothic Pro M" pitchFamily="34" charset="-128"/>
              </a:rPr>
            </a:b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Transportation Orientation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4953000" cy="1752600"/>
          </a:xfrm>
        </p:spPr>
        <p:txBody>
          <a:bodyPr/>
          <a:lstStyle/>
          <a:p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Motor Vehicle Report (MVR) Request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74" y="4419600"/>
            <a:ext cx="3388938" cy="226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Psychology Student Affairs </a:t>
            </a:r>
            <a:r>
              <a:rPr lang="en-US" altLang="en-US" sz="2400" dirty="0" smtClean="0"/>
              <a:t>Office                 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1343 </a:t>
            </a:r>
            <a:r>
              <a:rPr lang="en-US" altLang="en-US" sz="2200" dirty="0"/>
              <a:t>East Hall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Open: </a:t>
            </a:r>
            <a:r>
              <a:rPr lang="en-US" altLang="en-US" sz="2000" dirty="0" smtClean="0"/>
              <a:t>Monday-Friday, </a:t>
            </a:r>
            <a:r>
              <a:rPr lang="en-US" altLang="en-US" sz="2000" dirty="0"/>
              <a:t>8am-5pm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Phone:</a:t>
            </a:r>
            <a:r>
              <a:rPr lang="en-US" altLang="en-US" sz="2800" dirty="0"/>
              <a:t> </a:t>
            </a:r>
            <a:r>
              <a:rPr lang="en-US" altLang="en-US" sz="2000" dirty="0"/>
              <a:t>734-764-2580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Email:</a:t>
            </a:r>
            <a:r>
              <a:rPr lang="en-US" altLang="en-US" sz="2200" dirty="0"/>
              <a:t> </a:t>
            </a:r>
            <a:r>
              <a:rPr lang="en-US" altLang="en-US" sz="2000" dirty="0">
                <a:hlinkClick r:id="rId3"/>
              </a:rPr>
              <a:t>psych.transportation@umich.edu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EMERGENCY AFTER BUSINESS </a:t>
            </a:r>
            <a:r>
              <a:rPr lang="en-US" altLang="en-US" sz="2400" dirty="0" smtClean="0">
                <a:solidFill>
                  <a:srgbClr val="FF0000"/>
                </a:solidFill>
              </a:rPr>
              <a:t>HOURS:</a:t>
            </a:r>
            <a:r>
              <a:rPr lang="en-US" altLang="en-US" sz="2400" dirty="0" smtClean="0"/>
              <a:t> 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C</a:t>
            </a:r>
            <a:r>
              <a:rPr lang="en-US" altLang="en-US" sz="2000" dirty="0" smtClean="0">
                <a:solidFill>
                  <a:srgbClr val="FF0000"/>
                </a:solidFill>
              </a:rPr>
              <a:t>all </a:t>
            </a:r>
            <a:r>
              <a:rPr lang="en-US" altLang="en-US" sz="2000" dirty="0">
                <a:solidFill>
                  <a:srgbClr val="FF0000"/>
                </a:solidFill>
              </a:rPr>
              <a:t>Transportation Services at: </a:t>
            </a:r>
            <a:r>
              <a:rPr lang="en-US" altLang="en-US" sz="2000" dirty="0" smtClean="0">
                <a:solidFill>
                  <a:srgbClr val="FF0000"/>
                </a:solidFill>
              </a:rPr>
              <a:t>(734) 764-2490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Refueling: 1213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Kipke</a:t>
            </a:r>
            <a:r>
              <a:rPr lang="en-US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Dr</a:t>
            </a:r>
            <a:r>
              <a:rPr lang="en-US" altLang="en-US" sz="2000" dirty="0" smtClean="0">
                <a:solidFill>
                  <a:schemeClr val="tx1"/>
                </a:solidFill>
              </a:rPr>
              <a:t>, Ann Arbor, MI 48104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MVR Instructions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/>
          <a:stretch/>
        </p:blipFill>
        <p:spPr>
          <a:xfrm>
            <a:off x="1396967" y="1219200"/>
            <a:ext cx="6305242" cy="3200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6967" y="4572000"/>
            <a:ext cx="6305242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Fill in the name fields. </a:t>
            </a:r>
            <a:r>
              <a:rPr lang="en-US" b="1" dirty="0" smtClean="0"/>
              <a:t>Your</a:t>
            </a:r>
            <a:r>
              <a:rPr lang="en-US" dirty="0" smtClean="0"/>
              <a:t> unique name will autofill.</a:t>
            </a:r>
          </a:p>
          <a:p>
            <a:r>
              <a:rPr lang="en-US" dirty="0" smtClean="0"/>
              <a:t>Fill in the remaining fields as in the above screenshot.</a:t>
            </a:r>
          </a:p>
          <a:p>
            <a:r>
              <a:rPr lang="en-US" dirty="0" smtClean="0"/>
              <a:t>Leave UMOD Group Ownership field blank.</a:t>
            </a:r>
          </a:p>
          <a:p>
            <a:r>
              <a:rPr lang="en-US" dirty="0" smtClean="0"/>
              <a:t>Go to the My Status Tab.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3505200" y="2895600"/>
            <a:ext cx="25908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psych.transportation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7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MVR Instructions: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1148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66460" y="1371600"/>
            <a:ext cx="302514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My Status: The first time you login there will be no status.</a:t>
            </a:r>
          </a:p>
          <a:p>
            <a:r>
              <a:rPr lang="en-US" dirty="0" smtClean="0"/>
              <a:t>Click on the New Request button to open the form.</a:t>
            </a:r>
          </a:p>
          <a:p>
            <a:r>
              <a:rPr lang="en-US" dirty="0" smtClean="0"/>
              <a:t>Fill in your information and for the </a:t>
            </a:r>
            <a:r>
              <a:rPr lang="en-US" dirty="0" err="1" smtClean="0"/>
              <a:t>shortcode</a:t>
            </a:r>
            <a:endParaRPr lang="en-US" dirty="0" smtClean="0"/>
          </a:p>
          <a:p>
            <a:pPr lvl="1"/>
            <a:r>
              <a:rPr lang="en-US" dirty="0" smtClean="0"/>
              <a:t>Detroit (Psych 325)</a:t>
            </a:r>
          </a:p>
          <a:p>
            <a:pPr lvl="1"/>
            <a:r>
              <a:rPr lang="en-US" dirty="0" err="1" smtClean="0"/>
              <a:t>ProjO</a:t>
            </a:r>
            <a:r>
              <a:rPr lang="en-US" dirty="0" smtClean="0"/>
              <a:t> (Psych 211 &amp; 306</a:t>
            </a:r>
          </a:p>
          <a:p>
            <a:r>
              <a:rPr lang="en-US" dirty="0" smtClean="0"/>
              <a:t>Check both boxes.</a:t>
            </a:r>
          </a:p>
          <a:p>
            <a:r>
              <a:rPr lang="en-US" dirty="0" smtClean="0"/>
              <a:t>Click the Request MVR Check button.</a:t>
            </a:r>
          </a:p>
          <a:p>
            <a:r>
              <a:rPr lang="en-US" dirty="0" smtClean="0"/>
              <a:t>If done correctly, the status at the top will indicate Submitted.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71600"/>
            <a:ext cx="5734050" cy="4474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5253990" y="1905000"/>
            <a:ext cx="457200" cy="762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3810000" y="5105400"/>
            <a:ext cx="457200" cy="762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Congratulations! You’ve submitted your MVR request and completed the first step to becoming an approved driver.</a:t>
            </a:r>
          </a:p>
          <a:p>
            <a:r>
              <a:rPr lang="en-US" dirty="0" smtClean="0"/>
              <a:t>You &amp; the Transportation Coordinator will receive an email about your status &amp; when you’ve been approved by Transportation Services.</a:t>
            </a:r>
          </a:p>
          <a:p>
            <a:r>
              <a:rPr lang="en-US" dirty="0" smtClean="0"/>
              <a:t>You will also receive an email if there is an issue that you need to address. Reply ASAP so that your privileges are not delayed.</a:t>
            </a:r>
          </a:p>
          <a:p>
            <a:r>
              <a:rPr lang="en-US" dirty="0" smtClean="0"/>
              <a:t>A cheat-sheet for filling out the form is available on the Transportation Canvas MVR Module.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57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1">
      <a:majorFont>
        <a:latin typeface="Kozuka Gothic Pro M"/>
        <a:ea typeface=""/>
        <a:cs typeface=""/>
      </a:majorFont>
      <a:minorFont>
        <a:latin typeface="Kozuka Gothic Pro M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6029</TotalTime>
  <Words>256</Words>
  <Application>Microsoft Office PowerPoint</Application>
  <PresentationFormat>On-screen Show (4:3)</PresentationFormat>
  <Paragraphs>35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Kozuka Gothic Pro M</vt:lpstr>
      <vt:lpstr>Calibri</vt:lpstr>
      <vt:lpstr>Georgia</vt:lpstr>
      <vt:lpstr>Wingdings 2</vt:lpstr>
      <vt:lpstr>Urban</vt:lpstr>
      <vt:lpstr>Department of Psychology Transportation Orientation</vt:lpstr>
      <vt:lpstr>Contact Information</vt:lpstr>
      <vt:lpstr>MVR Instructions</vt:lpstr>
      <vt:lpstr>MVR Instructions:</vt:lpstr>
      <vt:lpstr>MVR Process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Psychology Transportation Orientation</dc:title>
  <dc:creator>Wagner, Sarah</dc:creator>
  <cp:lastModifiedBy>Circele, Sheri</cp:lastModifiedBy>
  <cp:revision>68</cp:revision>
  <dcterms:created xsi:type="dcterms:W3CDTF">2017-04-17T17:33:15Z</dcterms:created>
  <dcterms:modified xsi:type="dcterms:W3CDTF">2022-06-23T18:44:55Z</dcterms:modified>
</cp:coreProperties>
</file>